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4" r:id="rId1"/>
  </p:sldMasterIdLst>
  <p:sldIdLst>
    <p:sldId id="256" r:id="rId2"/>
    <p:sldId id="257" r:id="rId3"/>
    <p:sldId id="258" r:id="rId4"/>
    <p:sldId id="265" r:id="rId5"/>
    <p:sldId id="259" r:id="rId6"/>
    <p:sldId id="266" r:id="rId7"/>
    <p:sldId id="261" r:id="rId8"/>
    <p:sldId id="267" r:id="rId9"/>
    <p:sldId id="285" r:id="rId10"/>
    <p:sldId id="272" r:id="rId11"/>
    <p:sldId id="264" r:id="rId12"/>
    <p:sldId id="260" r:id="rId13"/>
    <p:sldId id="282" r:id="rId14"/>
    <p:sldId id="263" r:id="rId15"/>
    <p:sldId id="290" r:id="rId16"/>
    <p:sldId id="291" r:id="rId17"/>
    <p:sldId id="268" r:id="rId18"/>
    <p:sldId id="269" r:id="rId19"/>
    <p:sldId id="270" r:id="rId20"/>
    <p:sldId id="287" r:id="rId21"/>
    <p:sldId id="275" r:id="rId22"/>
    <p:sldId id="288" r:id="rId23"/>
    <p:sldId id="262" r:id="rId24"/>
    <p:sldId id="280" r:id="rId25"/>
    <p:sldId id="279" r:id="rId26"/>
    <p:sldId id="277"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47" autoAdjust="0"/>
    <p:restoredTop sz="93910" autoAdjust="0"/>
  </p:normalViewPr>
  <p:slideViewPr>
    <p:cSldViewPr snapToGrid="0">
      <p:cViewPr varScale="1">
        <p:scale>
          <a:sx n="74" d="100"/>
          <a:sy n="74" d="100"/>
        </p:scale>
        <p:origin x="57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2DB698-A545-43CC-B21E-8D3C2F42A723}" type="doc">
      <dgm:prSet loTypeId="urn:microsoft.com/office/officeart/2005/8/layout/hProcess6" loCatId="process" qsTypeId="urn:microsoft.com/office/officeart/2005/8/quickstyle/simple5" qsCatId="simple" csTypeId="urn:microsoft.com/office/officeart/2005/8/colors/colorful1" csCatId="colorful" phldr="1"/>
      <dgm:spPr/>
      <dgm:t>
        <a:bodyPr/>
        <a:lstStyle/>
        <a:p>
          <a:endParaRPr lang="en-GB"/>
        </a:p>
      </dgm:t>
    </dgm:pt>
    <dgm:pt modelId="{A78D7E00-0025-4F13-AD26-FD439CB89E8E}">
      <dgm:prSet phldrT="[Text]"/>
      <dgm:spPr>
        <a:xfrm>
          <a:off x="503186" y="2795754"/>
          <a:ext cx="2009619" cy="799159"/>
        </a:xfrm>
      </dgm:spPr>
      <dgm:t>
        <a:bodyPr/>
        <a:lstStyle/>
        <a:p>
          <a:r>
            <a:rPr lang="en-US" dirty="0"/>
            <a:t>Distance </a:t>
          </a:r>
          <a:r>
            <a:rPr lang="en-GB" dirty="0">
              <a:latin typeface="Arial"/>
              <a:ea typeface="+mn-ea"/>
              <a:cs typeface="+mn-cs"/>
            </a:rPr>
            <a:t> </a:t>
          </a:r>
        </a:p>
      </dgm:t>
    </dgm:pt>
    <dgm:pt modelId="{212535C7-FC68-4CA4-B87C-2A818BB7130E}" type="parTrans" cxnId="{2ED3D5BF-877E-4E11-805E-8D4006C25054}">
      <dgm:prSet/>
      <dgm:spPr/>
      <dgm:t>
        <a:bodyPr/>
        <a:lstStyle/>
        <a:p>
          <a:endParaRPr lang="en-GB"/>
        </a:p>
      </dgm:t>
    </dgm:pt>
    <dgm:pt modelId="{AFE24A96-5CDD-446C-A8AB-7AD2DA3959FA}" type="sibTrans" cxnId="{2ED3D5BF-877E-4E11-805E-8D4006C25054}">
      <dgm:prSet/>
      <dgm:spPr>
        <a:xfrm>
          <a:off x="1279934" y="1805736"/>
          <a:ext cx="2447481" cy="2447481"/>
        </a:xfrm>
        <a:prstGeom prst="leftCircularArrow">
          <a:avLst>
            <a:gd name="adj1" fmla="val 2969"/>
            <a:gd name="adj2" fmla="val 363730"/>
            <a:gd name="adj3" fmla="val 2139241"/>
            <a:gd name="adj4" fmla="val 9024489"/>
            <a:gd name="adj5" fmla="val 3463"/>
          </a:avLst>
        </a:prstGeom>
      </dgm:spPr>
      <dgm:t>
        <a:bodyPr/>
        <a:lstStyle/>
        <a:p>
          <a:endParaRPr lang="en-GB"/>
        </a:p>
      </dgm:t>
    </dgm:pt>
    <dgm:pt modelId="{71235D44-03BD-49FC-A027-DA8AF0CC9760}">
      <dgm:prSet phldrT="[Text]" custT="1"/>
      <dgm:spPr>
        <a:xfrm>
          <a:off x="782" y="1330628"/>
          <a:ext cx="2260822" cy="1864705"/>
        </a:xfrm>
        <a:solidFill>
          <a:schemeClr val="accent1">
            <a:alpha val="90000"/>
          </a:schemeClr>
        </a:solidFill>
      </dgm:spPr>
      <dgm:t>
        <a:bodyPr/>
        <a:lstStyle/>
        <a:p>
          <a:endParaRPr lang="en-GB" sz="1400" dirty="0">
            <a:latin typeface="Arial"/>
            <a:ea typeface="+mn-ea"/>
            <a:cs typeface="+mn-cs"/>
          </a:endParaRPr>
        </a:p>
      </dgm:t>
    </dgm:pt>
    <dgm:pt modelId="{57B7DCCE-86FD-47D3-9D08-FC75A4E4C624}" type="parTrans" cxnId="{C70E77E3-F8DA-4F92-8FDD-9695D3C77E5F}">
      <dgm:prSet/>
      <dgm:spPr/>
      <dgm:t>
        <a:bodyPr/>
        <a:lstStyle/>
        <a:p>
          <a:endParaRPr lang="en-GB"/>
        </a:p>
      </dgm:t>
    </dgm:pt>
    <dgm:pt modelId="{6BEDCD64-2D06-4ED8-A23B-3DED9CAA317B}" type="sibTrans" cxnId="{C70E77E3-F8DA-4F92-8FDD-9695D3C77E5F}">
      <dgm:prSet/>
      <dgm:spPr/>
      <dgm:t>
        <a:bodyPr/>
        <a:lstStyle/>
        <a:p>
          <a:endParaRPr lang="en-GB"/>
        </a:p>
      </dgm:t>
    </dgm:pt>
    <dgm:pt modelId="{DB652A46-D00A-47EE-8C7C-D76089910410}">
      <dgm:prSet phldrT="[Text]" custT="1"/>
      <dgm:spPr>
        <a:xfrm>
          <a:off x="782" y="1330628"/>
          <a:ext cx="2260822" cy="1864705"/>
        </a:xfrm>
        <a:solidFill>
          <a:schemeClr val="accent1">
            <a:alpha val="90000"/>
          </a:schemeClr>
        </a:solidFill>
      </dgm:spPr>
      <dgm:t>
        <a:bodyPr/>
        <a:lstStyle/>
        <a:p>
          <a:r>
            <a:rPr lang="en-GB" sz="1400" dirty="0">
              <a:latin typeface="Arial"/>
              <a:ea typeface="+mn-ea"/>
              <a:cs typeface="+mn-cs"/>
            </a:rPr>
            <a:t>Using distance formula</a:t>
          </a:r>
        </a:p>
      </dgm:t>
    </dgm:pt>
    <dgm:pt modelId="{85BD3BAF-F513-48F5-B201-C8991122A2D1}" type="parTrans" cxnId="{50D34F3D-3D2F-4DA1-B6A7-FFA4F1C0CC2D}">
      <dgm:prSet/>
      <dgm:spPr/>
      <dgm:t>
        <a:bodyPr/>
        <a:lstStyle/>
        <a:p>
          <a:endParaRPr lang="en-GB"/>
        </a:p>
      </dgm:t>
    </dgm:pt>
    <dgm:pt modelId="{3DA73229-E0F8-4C7F-809F-69E6FC0A5C8F}" type="sibTrans" cxnId="{50D34F3D-3D2F-4DA1-B6A7-FFA4F1C0CC2D}">
      <dgm:prSet/>
      <dgm:spPr/>
      <dgm:t>
        <a:bodyPr/>
        <a:lstStyle/>
        <a:p>
          <a:endParaRPr lang="en-GB"/>
        </a:p>
      </dgm:t>
    </dgm:pt>
    <dgm:pt modelId="{59D58C2E-B00F-402E-9048-E7C0B0EE1030}">
      <dgm:prSet phldrT="[Text]"/>
      <dgm:spPr>
        <a:xfrm>
          <a:off x="3361192" y="931048"/>
          <a:ext cx="2009619" cy="799159"/>
        </a:xfrm>
        <a:solidFill>
          <a:srgbClr val="002060"/>
        </a:solidFill>
      </dgm:spPr>
      <dgm:t>
        <a:bodyPr/>
        <a:lstStyle/>
        <a:p>
          <a:r>
            <a:rPr lang="en-US" dirty="0"/>
            <a:t>Communication</a:t>
          </a:r>
          <a:endParaRPr lang="en-GB" dirty="0">
            <a:latin typeface="Arial"/>
            <a:ea typeface="+mn-ea"/>
            <a:cs typeface="+mn-cs"/>
          </a:endParaRPr>
        </a:p>
      </dgm:t>
    </dgm:pt>
    <dgm:pt modelId="{265364D7-40E7-4684-9681-26127C870093}" type="parTrans" cxnId="{F26B3896-C5EA-4B3A-94B8-A244E74B55B6}">
      <dgm:prSet/>
      <dgm:spPr/>
      <dgm:t>
        <a:bodyPr/>
        <a:lstStyle/>
        <a:p>
          <a:endParaRPr lang="en-GB"/>
        </a:p>
      </dgm:t>
    </dgm:pt>
    <dgm:pt modelId="{C4186966-ABD2-40FF-AC13-EB7B8C9C4A6E}" type="sibTrans" cxnId="{F26B3896-C5EA-4B3A-94B8-A244E74B55B6}">
      <dgm:prSet/>
      <dgm:spPr>
        <a:xfrm>
          <a:off x="4119099" y="199631"/>
          <a:ext cx="2736364" cy="2736364"/>
        </a:xfrm>
        <a:prstGeom prst="circularArrow">
          <a:avLst>
            <a:gd name="adj1" fmla="val 2655"/>
            <a:gd name="adj2" fmla="val 322955"/>
            <a:gd name="adj3" fmla="val 19501534"/>
            <a:gd name="adj4" fmla="val 12575511"/>
            <a:gd name="adj5" fmla="val 3098"/>
          </a:avLst>
        </a:prstGeom>
      </dgm:spPr>
      <dgm:t>
        <a:bodyPr/>
        <a:lstStyle/>
        <a:p>
          <a:endParaRPr lang="en-GB"/>
        </a:p>
      </dgm:t>
    </dgm:pt>
    <dgm:pt modelId="{D28A5283-70D7-4B77-AF66-DCE1C4C10BF4}">
      <dgm:prSet phldrT="[Text]" custT="1"/>
      <dgm:spPr>
        <a:xfrm>
          <a:off x="5716793" y="1330628"/>
          <a:ext cx="2260822" cy="1864705"/>
        </a:xfrm>
        <a:solidFill>
          <a:schemeClr val="tx2">
            <a:lumMod val="20000"/>
            <a:lumOff val="80000"/>
            <a:alpha val="90000"/>
          </a:schemeClr>
        </a:solidFill>
      </dgm:spPr>
      <dgm:t>
        <a:bodyPr/>
        <a:lstStyle/>
        <a:p>
          <a:pPr algn="just"/>
          <a:r>
            <a:rPr lang="en-GB" sz="1400" dirty="0">
              <a:latin typeface="Arial"/>
              <a:ea typeface="+mn-ea"/>
              <a:cs typeface="+mn-cs"/>
            </a:rPr>
            <a:t>Automatic brakes</a:t>
          </a:r>
        </a:p>
      </dgm:t>
    </dgm:pt>
    <dgm:pt modelId="{4F19FE3A-12FE-44B3-B617-A470AB25CD4B}" type="sibTrans" cxnId="{9C85CAB5-0902-402C-8388-C2E792AB80B0}">
      <dgm:prSet/>
      <dgm:spPr/>
      <dgm:t>
        <a:bodyPr/>
        <a:lstStyle/>
        <a:p>
          <a:endParaRPr lang="en-GB"/>
        </a:p>
      </dgm:t>
    </dgm:pt>
    <dgm:pt modelId="{A64B84B5-7999-4D57-B07A-52B1DD35A9F1}" type="parTrans" cxnId="{9C85CAB5-0902-402C-8388-C2E792AB80B0}">
      <dgm:prSet/>
      <dgm:spPr/>
      <dgm:t>
        <a:bodyPr/>
        <a:lstStyle/>
        <a:p>
          <a:endParaRPr lang="en-GB"/>
        </a:p>
      </dgm:t>
    </dgm:pt>
    <dgm:pt modelId="{EEFF7D42-FC8C-462E-946B-644DD151262F}">
      <dgm:prSet phldrT="[Text]"/>
      <dgm:spPr>
        <a:xfrm>
          <a:off x="6219198" y="2795754"/>
          <a:ext cx="2009619" cy="799159"/>
        </a:xfrm>
        <a:solidFill>
          <a:schemeClr val="accent6">
            <a:lumMod val="50000"/>
          </a:schemeClr>
        </a:solidFill>
      </dgm:spPr>
      <dgm:t>
        <a:bodyPr/>
        <a:lstStyle/>
        <a:p>
          <a:r>
            <a:rPr lang="en-US"/>
            <a:t>Automation</a:t>
          </a:r>
          <a:r>
            <a:rPr lang="en-GB">
              <a:latin typeface="Arial"/>
              <a:ea typeface="+mn-ea"/>
              <a:cs typeface="+mn-cs"/>
            </a:rPr>
            <a:t> </a:t>
          </a:r>
          <a:endParaRPr lang="en-GB" dirty="0">
            <a:latin typeface="Arial"/>
            <a:ea typeface="+mn-ea"/>
            <a:cs typeface="+mn-cs"/>
          </a:endParaRPr>
        </a:p>
      </dgm:t>
    </dgm:pt>
    <dgm:pt modelId="{4EACF3BC-A73B-4175-971C-47D200D2FF94}" type="sibTrans" cxnId="{DEAE1A77-9495-4EC4-8A23-B857F68503F1}">
      <dgm:prSet/>
      <dgm:spPr/>
      <dgm:t>
        <a:bodyPr/>
        <a:lstStyle/>
        <a:p>
          <a:endParaRPr lang="en-GB"/>
        </a:p>
      </dgm:t>
    </dgm:pt>
    <dgm:pt modelId="{AE15AA0C-F8E5-42B6-BCE5-9C434F15611E}" type="parTrans" cxnId="{DEAE1A77-9495-4EC4-8A23-B857F68503F1}">
      <dgm:prSet/>
      <dgm:spPr/>
      <dgm:t>
        <a:bodyPr/>
        <a:lstStyle/>
        <a:p>
          <a:endParaRPr lang="en-GB"/>
        </a:p>
      </dgm:t>
    </dgm:pt>
    <dgm:pt modelId="{C801212F-DE10-410F-96B5-2DFD30CE78A7}">
      <dgm:prSet custT="1"/>
      <dgm:spPr>
        <a:solidFill>
          <a:schemeClr val="accent1">
            <a:lumMod val="40000"/>
            <a:lumOff val="60000"/>
            <a:alpha val="90000"/>
          </a:schemeClr>
        </a:solidFill>
      </dgm:spPr>
      <dgm:t>
        <a:bodyPr/>
        <a:lstStyle/>
        <a:p>
          <a:r>
            <a:rPr lang="en-US" sz="1400" dirty="0"/>
            <a:t>V2V</a:t>
          </a:r>
        </a:p>
      </dgm:t>
    </dgm:pt>
    <dgm:pt modelId="{F68E12CA-2797-4E5F-9759-5560CA367A6D}" type="parTrans" cxnId="{85FD0251-DA30-4E99-B054-8D6F23DB56F9}">
      <dgm:prSet/>
      <dgm:spPr/>
      <dgm:t>
        <a:bodyPr/>
        <a:lstStyle/>
        <a:p>
          <a:endParaRPr lang="en-US"/>
        </a:p>
      </dgm:t>
    </dgm:pt>
    <dgm:pt modelId="{C79DAD16-F8E1-4E59-B36D-C873B8BEB399}" type="sibTrans" cxnId="{85FD0251-DA30-4E99-B054-8D6F23DB56F9}">
      <dgm:prSet/>
      <dgm:spPr/>
      <dgm:t>
        <a:bodyPr/>
        <a:lstStyle/>
        <a:p>
          <a:endParaRPr lang="en-US"/>
        </a:p>
      </dgm:t>
    </dgm:pt>
    <dgm:pt modelId="{507FC98C-5658-4594-B79D-5BFE55CAD699}">
      <dgm:prSet custT="1"/>
      <dgm:spPr>
        <a:solidFill>
          <a:schemeClr val="accent1">
            <a:lumMod val="40000"/>
            <a:lumOff val="60000"/>
            <a:alpha val="90000"/>
          </a:schemeClr>
        </a:solidFill>
      </dgm:spPr>
      <dgm:t>
        <a:bodyPr/>
        <a:lstStyle/>
        <a:p>
          <a:endParaRPr lang="en-GB" sz="1400" dirty="0">
            <a:latin typeface="Arial"/>
            <a:ea typeface="+mn-ea"/>
            <a:cs typeface="+mn-cs"/>
          </a:endParaRPr>
        </a:p>
      </dgm:t>
    </dgm:pt>
    <dgm:pt modelId="{FFA96935-F382-46E4-BBEE-8F0E42149EE6}" type="parTrans" cxnId="{8F8BE484-DE5B-474F-AA66-2288498FE21F}">
      <dgm:prSet/>
      <dgm:spPr/>
      <dgm:t>
        <a:bodyPr/>
        <a:lstStyle/>
        <a:p>
          <a:endParaRPr lang="en-US"/>
        </a:p>
      </dgm:t>
    </dgm:pt>
    <dgm:pt modelId="{F8B97914-906E-476D-ADA6-BE5E395AD580}" type="sibTrans" cxnId="{8F8BE484-DE5B-474F-AA66-2288498FE21F}">
      <dgm:prSet/>
      <dgm:spPr/>
      <dgm:t>
        <a:bodyPr/>
        <a:lstStyle/>
        <a:p>
          <a:endParaRPr lang="en-US"/>
        </a:p>
      </dgm:t>
    </dgm:pt>
    <dgm:pt modelId="{7CFD9F49-80BC-4781-909C-E1D8FC1299EE}">
      <dgm:prSet phldrT="[Text]" custT="1"/>
      <dgm:spPr>
        <a:xfrm>
          <a:off x="782" y="1330628"/>
          <a:ext cx="2260822" cy="1864705"/>
        </a:xfrm>
        <a:solidFill>
          <a:schemeClr val="accent1">
            <a:alpha val="90000"/>
          </a:schemeClr>
        </a:solidFill>
      </dgm:spPr>
      <dgm:t>
        <a:bodyPr/>
        <a:lstStyle/>
        <a:p>
          <a:r>
            <a:rPr lang="en-GB" sz="1400" dirty="0">
              <a:latin typeface="Arial"/>
              <a:ea typeface="+mn-ea"/>
              <a:cs typeface="+mn-cs"/>
            </a:rPr>
            <a:t>Distance Calculation</a:t>
          </a:r>
        </a:p>
      </dgm:t>
    </dgm:pt>
    <dgm:pt modelId="{1AA2B636-86BB-4B12-90C0-D56964C37D06}" type="parTrans" cxnId="{0EC6AD25-A78C-4CBB-AED1-6915F023DD46}">
      <dgm:prSet/>
      <dgm:spPr/>
      <dgm:t>
        <a:bodyPr/>
        <a:lstStyle/>
        <a:p>
          <a:endParaRPr lang="en-US"/>
        </a:p>
      </dgm:t>
    </dgm:pt>
    <dgm:pt modelId="{D509B159-73FC-4EE0-B934-3E39415A5141}" type="sibTrans" cxnId="{0EC6AD25-A78C-4CBB-AED1-6915F023DD46}">
      <dgm:prSet/>
      <dgm:spPr/>
      <dgm:t>
        <a:bodyPr/>
        <a:lstStyle/>
        <a:p>
          <a:endParaRPr lang="en-US"/>
        </a:p>
      </dgm:t>
    </dgm:pt>
    <dgm:pt modelId="{C8452363-A087-44C5-AEAB-DF09857B6AEC}">
      <dgm:prSet custT="1"/>
      <dgm:spPr>
        <a:solidFill>
          <a:schemeClr val="accent1">
            <a:lumMod val="40000"/>
            <a:lumOff val="60000"/>
            <a:alpha val="90000"/>
          </a:schemeClr>
        </a:solidFill>
      </dgm:spPr>
      <dgm:t>
        <a:bodyPr/>
        <a:lstStyle/>
        <a:p>
          <a:r>
            <a:rPr lang="en-US" sz="1400" dirty="0"/>
            <a:t>Duplex </a:t>
          </a:r>
        </a:p>
      </dgm:t>
    </dgm:pt>
    <dgm:pt modelId="{131604C9-598B-41C1-AEB5-BEF945DBE576}" type="parTrans" cxnId="{E404CD30-E828-4A09-BA28-4FF0A8B7DC0F}">
      <dgm:prSet/>
      <dgm:spPr/>
      <dgm:t>
        <a:bodyPr/>
        <a:lstStyle/>
        <a:p>
          <a:endParaRPr lang="en-US"/>
        </a:p>
      </dgm:t>
    </dgm:pt>
    <dgm:pt modelId="{2D2325C6-63C9-4F62-8DBB-62E7508A4D1C}" type="sibTrans" cxnId="{E404CD30-E828-4A09-BA28-4FF0A8B7DC0F}">
      <dgm:prSet/>
      <dgm:spPr/>
      <dgm:t>
        <a:bodyPr/>
        <a:lstStyle/>
        <a:p>
          <a:endParaRPr lang="en-US"/>
        </a:p>
      </dgm:t>
    </dgm:pt>
    <dgm:pt modelId="{47FE7052-FD48-4AEA-B5D6-EDFC69ABACAC}">
      <dgm:prSet custT="1"/>
      <dgm:spPr/>
      <dgm:t>
        <a:bodyPr/>
        <a:lstStyle/>
        <a:p>
          <a:r>
            <a:rPr lang="en-GB" sz="1400" dirty="0">
              <a:latin typeface="Arial"/>
              <a:ea typeface="+mn-ea"/>
              <a:cs typeface="+mn-cs"/>
            </a:rPr>
            <a:t>Least distance and high speed</a:t>
          </a:r>
        </a:p>
      </dgm:t>
    </dgm:pt>
    <dgm:pt modelId="{023B9381-F5B0-4A7E-86B4-C54B3BBB35AB}" type="parTrans" cxnId="{E5383A20-AB89-4E84-8050-B0B18AE756B3}">
      <dgm:prSet/>
      <dgm:spPr/>
      <dgm:t>
        <a:bodyPr/>
        <a:lstStyle/>
        <a:p>
          <a:endParaRPr lang="en-US"/>
        </a:p>
      </dgm:t>
    </dgm:pt>
    <dgm:pt modelId="{75824F6A-CEB1-47F2-B54F-A2F3FA084EEB}" type="sibTrans" cxnId="{E5383A20-AB89-4E84-8050-B0B18AE756B3}">
      <dgm:prSet/>
      <dgm:spPr/>
      <dgm:t>
        <a:bodyPr/>
        <a:lstStyle/>
        <a:p>
          <a:endParaRPr lang="en-US"/>
        </a:p>
      </dgm:t>
    </dgm:pt>
    <dgm:pt modelId="{81AEEE2A-9ABD-4E68-AA0F-7C8B717B7A04}" type="pres">
      <dgm:prSet presAssocID="{422DB698-A545-43CC-B21E-8D3C2F42A723}" presName="theList" presStyleCnt="0">
        <dgm:presLayoutVars>
          <dgm:dir/>
          <dgm:animLvl val="lvl"/>
          <dgm:resizeHandles val="exact"/>
        </dgm:presLayoutVars>
      </dgm:prSet>
      <dgm:spPr/>
      <dgm:t>
        <a:bodyPr/>
        <a:lstStyle/>
        <a:p>
          <a:endParaRPr lang="en-US"/>
        </a:p>
      </dgm:t>
    </dgm:pt>
    <dgm:pt modelId="{CB82E99F-7FEE-4968-B7CE-943738143514}" type="pres">
      <dgm:prSet presAssocID="{A78D7E00-0025-4F13-AD26-FD439CB89E8E}" presName="compNode" presStyleCnt="0"/>
      <dgm:spPr/>
    </dgm:pt>
    <dgm:pt modelId="{891084E4-4D63-43CC-936F-3443DCA9CB7B}" type="pres">
      <dgm:prSet presAssocID="{A78D7E00-0025-4F13-AD26-FD439CB89E8E}" presName="noGeometry" presStyleCnt="0"/>
      <dgm:spPr/>
    </dgm:pt>
    <dgm:pt modelId="{39F17A24-2ED0-4693-B964-A5978E402CFA}" type="pres">
      <dgm:prSet presAssocID="{A78D7E00-0025-4F13-AD26-FD439CB89E8E}" presName="childTextVisible" presStyleLbl="bgAccFollowNode1" presStyleIdx="0" presStyleCnt="3">
        <dgm:presLayoutVars>
          <dgm:bulletEnabled val="1"/>
        </dgm:presLayoutVars>
      </dgm:prSet>
      <dgm:spPr>
        <a:prstGeom prst="roundRect">
          <a:avLst>
            <a:gd name="adj" fmla="val 10000"/>
          </a:avLst>
        </a:prstGeom>
      </dgm:spPr>
      <dgm:t>
        <a:bodyPr/>
        <a:lstStyle/>
        <a:p>
          <a:endParaRPr lang="en-US"/>
        </a:p>
      </dgm:t>
    </dgm:pt>
    <dgm:pt modelId="{8179081B-393C-4262-876E-4B2273EB9387}" type="pres">
      <dgm:prSet presAssocID="{A78D7E00-0025-4F13-AD26-FD439CB89E8E}" presName="childTextHidden" presStyleLbl="bgAccFollowNode1" presStyleIdx="0" presStyleCnt="3"/>
      <dgm:spPr/>
      <dgm:t>
        <a:bodyPr/>
        <a:lstStyle/>
        <a:p>
          <a:endParaRPr lang="en-US"/>
        </a:p>
      </dgm:t>
    </dgm:pt>
    <dgm:pt modelId="{361445A6-5F44-4BB8-BBDE-68BC5A225898}" type="pres">
      <dgm:prSet presAssocID="{A78D7E00-0025-4F13-AD26-FD439CB89E8E}" presName="parentText" presStyleLbl="node1" presStyleIdx="0" presStyleCnt="3">
        <dgm:presLayoutVars>
          <dgm:chMax val="1"/>
          <dgm:bulletEnabled val="1"/>
        </dgm:presLayoutVars>
      </dgm:prSet>
      <dgm:spPr>
        <a:prstGeom prst="roundRect">
          <a:avLst>
            <a:gd name="adj" fmla="val 10000"/>
          </a:avLst>
        </a:prstGeom>
      </dgm:spPr>
      <dgm:t>
        <a:bodyPr/>
        <a:lstStyle/>
        <a:p>
          <a:endParaRPr lang="en-US"/>
        </a:p>
      </dgm:t>
    </dgm:pt>
    <dgm:pt modelId="{9B8507FE-8FFD-4259-B1AA-2BF4EF01356B}" type="pres">
      <dgm:prSet presAssocID="{A78D7E00-0025-4F13-AD26-FD439CB89E8E}" presName="aSpace" presStyleCnt="0"/>
      <dgm:spPr/>
    </dgm:pt>
    <dgm:pt modelId="{92342062-01EC-4564-AD09-4BF66A9F4317}" type="pres">
      <dgm:prSet presAssocID="{59D58C2E-B00F-402E-9048-E7C0B0EE1030}" presName="compNode" presStyleCnt="0"/>
      <dgm:spPr/>
    </dgm:pt>
    <dgm:pt modelId="{51F7866A-FCE4-4F45-AB03-B414B8DC7DAB}" type="pres">
      <dgm:prSet presAssocID="{59D58C2E-B00F-402E-9048-E7C0B0EE1030}" presName="noGeometry" presStyleCnt="0"/>
      <dgm:spPr/>
    </dgm:pt>
    <dgm:pt modelId="{6F9DBB65-13B4-4ACF-9B7A-4E658BC0E604}" type="pres">
      <dgm:prSet presAssocID="{59D58C2E-B00F-402E-9048-E7C0B0EE1030}" presName="childTextVisible" presStyleLbl="bgAccFollowNode1" presStyleIdx="1" presStyleCnt="3">
        <dgm:presLayoutVars>
          <dgm:bulletEnabled val="1"/>
        </dgm:presLayoutVars>
      </dgm:prSet>
      <dgm:spPr>
        <a:prstGeom prst="roundRect">
          <a:avLst>
            <a:gd name="adj" fmla="val 10000"/>
          </a:avLst>
        </a:prstGeom>
      </dgm:spPr>
      <dgm:t>
        <a:bodyPr/>
        <a:lstStyle/>
        <a:p>
          <a:endParaRPr lang="en-US"/>
        </a:p>
      </dgm:t>
    </dgm:pt>
    <dgm:pt modelId="{C29DEE30-E835-4978-877D-2E258D78E0CA}" type="pres">
      <dgm:prSet presAssocID="{59D58C2E-B00F-402E-9048-E7C0B0EE1030}" presName="childTextHidden" presStyleLbl="bgAccFollowNode1" presStyleIdx="1" presStyleCnt="3"/>
      <dgm:spPr/>
      <dgm:t>
        <a:bodyPr/>
        <a:lstStyle/>
        <a:p>
          <a:endParaRPr lang="en-US"/>
        </a:p>
      </dgm:t>
    </dgm:pt>
    <dgm:pt modelId="{D3BD7426-2A22-4649-97A1-131EC7BE1192}" type="pres">
      <dgm:prSet presAssocID="{59D58C2E-B00F-402E-9048-E7C0B0EE1030}" presName="parentText" presStyleLbl="node1" presStyleIdx="1" presStyleCnt="3">
        <dgm:presLayoutVars>
          <dgm:chMax val="1"/>
          <dgm:bulletEnabled val="1"/>
        </dgm:presLayoutVars>
      </dgm:prSet>
      <dgm:spPr>
        <a:prstGeom prst="roundRect">
          <a:avLst>
            <a:gd name="adj" fmla="val 10000"/>
          </a:avLst>
        </a:prstGeom>
      </dgm:spPr>
      <dgm:t>
        <a:bodyPr/>
        <a:lstStyle/>
        <a:p>
          <a:endParaRPr lang="en-US"/>
        </a:p>
      </dgm:t>
    </dgm:pt>
    <dgm:pt modelId="{2451A187-10E5-4A00-B947-39C8DAA79BCE}" type="pres">
      <dgm:prSet presAssocID="{59D58C2E-B00F-402E-9048-E7C0B0EE1030}" presName="aSpace" presStyleCnt="0"/>
      <dgm:spPr/>
    </dgm:pt>
    <dgm:pt modelId="{1E4595D2-49E4-4D5C-9292-DDAC3DF0CE58}" type="pres">
      <dgm:prSet presAssocID="{EEFF7D42-FC8C-462E-946B-644DD151262F}" presName="compNode" presStyleCnt="0"/>
      <dgm:spPr/>
    </dgm:pt>
    <dgm:pt modelId="{ECFD9C28-6A26-4295-9590-E11FBF71A353}" type="pres">
      <dgm:prSet presAssocID="{EEFF7D42-FC8C-462E-946B-644DD151262F}" presName="noGeometry" presStyleCnt="0"/>
      <dgm:spPr/>
    </dgm:pt>
    <dgm:pt modelId="{5BAEF9B1-D46C-48B2-A259-270674E939ED}" type="pres">
      <dgm:prSet presAssocID="{EEFF7D42-FC8C-462E-946B-644DD151262F}" presName="childTextVisible" presStyleLbl="bgAccFollowNode1" presStyleIdx="2" presStyleCnt="3">
        <dgm:presLayoutVars>
          <dgm:bulletEnabled val="1"/>
        </dgm:presLayoutVars>
      </dgm:prSet>
      <dgm:spPr>
        <a:prstGeom prst="roundRect">
          <a:avLst>
            <a:gd name="adj" fmla="val 10000"/>
          </a:avLst>
        </a:prstGeom>
      </dgm:spPr>
      <dgm:t>
        <a:bodyPr/>
        <a:lstStyle/>
        <a:p>
          <a:endParaRPr lang="en-US"/>
        </a:p>
      </dgm:t>
    </dgm:pt>
    <dgm:pt modelId="{7CE19BC0-3BE6-451F-A132-6C9AEA0A866F}" type="pres">
      <dgm:prSet presAssocID="{EEFF7D42-FC8C-462E-946B-644DD151262F}" presName="childTextHidden" presStyleLbl="bgAccFollowNode1" presStyleIdx="2" presStyleCnt="3"/>
      <dgm:spPr/>
      <dgm:t>
        <a:bodyPr/>
        <a:lstStyle/>
        <a:p>
          <a:endParaRPr lang="en-US"/>
        </a:p>
      </dgm:t>
    </dgm:pt>
    <dgm:pt modelId="{C751B0EF-861F-4C38-AD53-670E2D0D46AC}" type="pres">
      <dgm:prSet presAssocID="{EEFF7D42-FC8C-462E-946B-644DD151262F}" presName="parentText" presStyleLbl="node1" presStyleIdx="2" presStyleCnt="3">
        <dgm:presLayoutVars>
          <dgm:chMax val="1"/>
          <dgm:bulletEnabled val="1"/>
        </dgm:presLayoutVars>
      </dgm:prSet>
      <dgm:spPr>
        <a:prstGeom prst="roundRect">
          <a:avLst>
            <a:gd name="adj" fmla="val 10000"/>
          </a:avLst>
        </a:prstGeom>
      </dgm:spPr>
      <dgm:t>
        <a:bodyPr/>
        <a:lstStyle/>
        <a:p>
          <a:endParaRPr lang="en-US"/>
        </a:p>
      </dgm:t>
    </dgm:pt>
  </dgm:ptLst>
  <dgm:cxnLst>
    <dgm:cxn modelId="{8AE24542-7D0A-4E19-82AC-F066AD7CBF79}" type="presOf" srcId="{422DB698-A545-43CC-B21E-8D3C2F42A723}" destId="{81AEEE2A-9ABD-4E68-AA0F-7C8B717B7A04}" srcOrd="0" destOrd="0" presId="urn:microsoft.com/office/officeart/2005/8/layout/hProcess6"/>
    <dgm:cxn modelId="{E5383A20-AB89-4E84-8050-B0B18AE756B3}" srcId="{EEFF7D42-FC8C-462E-946B-644DD151262F}" destId="{47FE7052-FD48-4AEA-B5D6-EDFC69ABACAC}" srcOrd="1" destOrd="0" parTransId="{023B9381-F5B0-4A7E-86B4-C54B3BBB35AB}" sibTransId="{75824F6A-CEB1-47F2-B54F-A2F3FA084EEB}"/>
    <dgm:cxn modelId="{87559A85-583C-44A6-AE59-19075D92C6C8}" type="presOf" srcId="{EEFF7D42-FC8C-462E-946B-644DD151262F}" destId="{C751B0EF-861F-4C38-AD53-670E2D0D46AC}" srcOrd="0" destOrd="0" presId="urn:microsoft.com/office/officeart/2005/8/layout/hProcess6"/>
    <dgm:cxn modelId="{13155A97-AABF-459A-A577-71DE5E7F6500}" type="presOf" srcId="{71235D44-03BD-49FC-A027-DA8AF0CC9760}" destId="{8179081B-393C-4262-876E-4B2273EB9387}" srcOrd="1" destOrd="0" presId="urn:microsoft.com/office/officeart/2005/8/layout/hProcess6"/>
    <dgm:cxn modelId="{0EC6AD25-A78C-4CBB-AED1-6915F023DD46}" srcId="{A78D7E00-0025-4F13-AD26-FD439CB89E8E}" destId="{7CFD9F49-80BC-4781-909C-E1D8FC1299EE}" srcOrd="1" destOrd="0" parTransId="{1AA2B636-86BB-4B12-90C0-D56964C37D06}" sibTransId="{D509B159-73FC-4EE0-B934-3E39415A5141}"/>
    <dgm:cxn modelId="{B782CF7D-3660-4AB1-AD58-79429FC694F6}" type="presOf" srcId="{DB652A46-D00A-47EE-8C7C-D76089910410}" destId="{8179081B-393C-4262-876E-4B2273EB9387}" srcOrd="1" destOrd="2" presId="urn:microsoft.com/office/officeart/2005/8/layout/hProcess6"/>
    <dgm:cxn modelId="{DEAE1A77-9495-4EC4-8A23-B857F68503F1}" srcId="{422DB698-A545-43CC-B21E-8D3C2F42A723}" destId="{EEFF7D42-FC8C-462E-946B-644DD151262F}" srcOrd="2" destOrd="0" parTransId="{AE15AA0C-F8E5-42B6-BCE5-9C434F15611E}" sibTransId="{4EACF3BC-A73B-4175-971C-47D200D2FF94}"/>
    <dgm:cxn modelId="{195E4352-068F-4C46-BFC7-EA4D028BB743}" type="presOf" srcId="{A78D7E00-0025-4F13-AD26-FD439CB89E8E}" destId="{361445A6-5F44-4BB8-BBDE-68BC5A225898}" srcOrd="0" destOrd="0" presId="urn:microsoft.com/office/officeart/2005/8/layout/hProcess6"/>
    <dgm:cxn modelId="{2ED3D5BF-877E-4E11-805E-8D4006C25054}" srcId="{422DB698-A545-43CC-B21E-8D3C2F42A723}" destId="{A78D7E00-0025-4F13-AD26-FD439CB89E8E}" srcOrd="0" destOrd="0" parTransId="{212535C7-FC68-4CA4-B87C-2A818BB7130E}" sibTransId="{AFE24A96-5CDD-446C-A8AB-7AD2DA3959FA}"/>
    <dgm:cxn modelId="{F26B3896-C5EA-4B3A-94B8-A244E74B55B6}" srcId="{422DB698-A545-43CC-B21E-8D3C2F42A723}" destId="{59D58C2E-B00F-402E-9048-E7C0B0EE1030}" srcOrd="1" destOrd="0" parTransId="{265364D7-40E7-4684-9681-26127C870093}" sibTransId="{C4186966-ABD2-40FF-AC13-EB7B8C9C4A6E}"/>
    <dgm:cxn modelId="{E404CD30-E828-4A09-BA28-4FF0A8B7DC0F}" srcId="{59D58C2E-B00F-402E-9048-E7C0B0EE1030}" destId="{C8452363-A087-44C5-AEAB-DF09857B6AEC}" srcOrd="1" destOrd="0" parTransId="{131604C9-598B-41C1-AEB5-BEF945DBE576}" sibTransId="{2D2325C6-63C9-4F62-8DBB-62E7508A4D1C}"/>
    <dgm:cxn modelId="{B0F7C3DA-C87D-4C52-A864-5848692935C8}" type="presOf" srcId="{47FE7052-FD48-4AEA-B5D6-EDFC69ABACAC}" destId="{7CE19BC0-3BE6-451F-A132-6C9AEA0A866F}" srcOrd="1" destOrd="1" presId="urn:microsoft.com/office/officeart/2005/8/layout/hProcess6"/>
    <dgm:cxn modelId="{1436843A-FB96-4F29-A910-4BBF20C73480}" type="presOf" srcId="{507FC98C-5658-4594-B79D-5BFE55CAD699}" destId="{6F9DBB65-13B4-4ACF-9B7A-4E658BC0E604}" srcOrd="0" destOrd="2" presId="urn:microsoft.com/office/officeart/2005/8/layout/hProcess6"/>
    <dgm:cxn modelId="{E2D051D1-E241-425B-B1BD-AFF01CF4A920}" type="presOf" srcId="{D28A5283-70D7-4B77-AF66-DCE1C4C10BF4}" destId="{7CE19BC0-3BE6-451F-A132-6C9AEA0A866F}" srcOrd="1" destOrd="0" presId="urn:microsoft.com/office/officeart/2005/8/layout/hProcess6"/>
    <dgm:cxn modelId="{C70E77E3-F8DA-4F92-8FDD-9695D3C77E5F}" srcId="{A78D7E00-0025-4F13-AD26-FD439CB89E8E}" destId="{71235D44-03BD-49FC-A027-DA8AF0CC9760}" srcOrd="0" destOrd="0" parTransId="{57B7DCCE-86FD-47D3-9D08-FC75A4E4C624}" sibTransId="{6BEDCD64-2D06-4ED8-A23B-3DED9CAA317B}"/>
    <dgm:cxn modelId="{89D99125-6648-49BE-871A-4791D3FF1EFA}" type="presOf" srcId="{7CFD9F49-80BC-4781-909C-E1D8FC1299EE}" destId="{8179081B-393C-4262-876E-4B2273EB9387}" srcOrd="1" destOrd="1" presId="urn:microsoft.com/office/officeart/2005/8/layout/hProcess6"/>
    <dgm:cxn modelId="{62A20CA4-6317-4EDA-A552-CEB04A441370}" type="presOf" srcId="{71235D44-03BD-49FC-A027-DA8AF0CC9760}" destId="{39F17A24-2ED0-4693-B964-A5978E402CFA}" srcOrd="0" destOrd="0" presId="urn:microsoft.com/office/officeart/2005/8/layout/hProcess6"/>
    <dgm:cxn modelId="{BC961C73-A33A-46D2-8F81-5DA325D6C9E8}" type="presOf" srcId="{C801212F-DE10-410F-96B5-2DFD30CE78A7}" destId="{6F9DBB65-13B4-4ACF-9B7A-4E658BC0E604}" srcOrd="0" destOrd="0" presId="urn:microsoft.com/office/officeart/2005/8/layout/hProcess6"/>
    <dgm:cxn modelId="{84A6828E-3F9C-492C-AF3F-2BC3C1EACFDE}" type="presOf" srcId="{507FC98C-5658-4594-B79D-5BFE55CAD699}" destId="{C29DEE30-E835-4978-877D-2E258D78E0CA}" srcOrd="1" destOrd="2" presId="urn:microsoft.com/office/officeart/2005/8/layout/hProcess6"/>
    <dgm:cxn modelId="{1D00848B-6B8E-4482-8F4A-E8EBE98A22C3}" type="presOf" srcId="{C8452363-A087-44C5-AEAB-DF09857B6AEC}" destId="{C29DEE30-E835-4978-877D-2E258D78E0CA}" srcOrd="1" destOrd="1" presId="urn:microsoft.com/office/officeart/2005/8/layout/hProcess6"/>
    <dgm:cxn modelId="{8F8BE484-DE5B-474F-AA66-2288498FE21F}" srcId="{59D58C2E-B00F-402E-9048-E7C0B0EE1030}" destId="{507FC98C-5658-4594-B79D-5BFE55CAD699}" srcOrd="2" destOrd="0" parTransId="{FFA96935-F382-46E4-BBEE-8F0E42149EE6}" sibTransId="{F8B97914-906E-476D-ADA6-BE5E395AD580}"/>
    <dgm:cxn modelId="{58FBC4F6-A07E-4D16-85DF-AD0565A6185A}" type="presOf" srcId="{59D58C2E-B00F-402E-9048-E7C0B0EE1030}" destId="{D3BD7426-2A22-4649-97A1-131EC7BE1192}" srcOrd="0" destOrd="0" presId="urn:microsoft.com/office/officeart/2005/8/layout/hProcess6"/>
    <dgm:cxn modelId="{E5CA80B5-4C2C-4123-86CA-107EC26A3373}" type="presOf" srcId="{C801212F-DE10-410F-96B5-2DFD30CE78A7}" destId="{C29DEE30-E835-4978-877D-2E258D78E0CA}" srcOrd="1" destOrd="0" presId="urn:microsoft.com/office/officeart/2005/8/layout/hProcess6"/>
    <dgm:cxn modelId="{85FD0251-DA30-4E99-B054-8D6F23DB56F9}" srcId="{59D58C2E-B00F-402E-9048-E7C0B0EE1030}" destId="{C801212F-DE10-410F-96B5-2DFD30CE78A7}" srcOrd="0" destOrd="0" parTransId="{F68E12CA-2797-4E5F-9759-5560CA367A6D}" sibTransId="{C79DAD16-F8E1-4E59-B36D-C873B8BEB399}"/>
    <dgm:cxn modelId="{3EB2D879-B545-46F7-995D-C19F55D67B35}" type="presOf" srcId="{DB652A46-D00A-47EE-8C7C-D76089910410}" destId="{39F17A24-2ED0-4693-B964-A5978E402CFA}" srcOrd="0" destOrd="2" presId="urn:microsoft.com/office/officeart/2005/8/layout/hProcess6"/>
    <dgm:cxn modelId="{F8326D9A-76AB-45B4-B5C0-FD4AF8FD03A3}" type="presOf" srcId="{47FE7052-FD48-4AEA-B5D6-EDFC69ABACAC}" destId="{5BAEF9B1-D46C-48B2-A259-270674E939ED}" srcOrd="0" destOrd="1" presId="urn:microsoft.com/office/officeart/2005/8/layout/hProcess6"/>
    <dgm:cxn modelId="{90C3FD80-59BE-4D24-90A0-3ACEDF35EC9E}" type="presOf" srcId="{7CFD9F49-80BC-4781-909C-E1D8FC1299EE}" destId="{39F17A24-2ED0-4693-B964-A5978E402CFA}" srcOrd="0" destOrd="1" presId="urn:microsoft.com/office/officeart/2005/8/layout/hProcess6"/>
    <dgm:cxn modelId="{9C85CAB5-0902-402C-8388-C2E792AB80B0}" srcId="{EEFF7D42-FC8C-462E-946B-644DD151262F}" destId="{D28A5283-70D7-4B77-AF66-DCE1C4C10BF4}" srcOrd="0" destOrd="0" parTransId="{A64B84B5-7999-4D57-B07A-52B1DD35A9F1}" sibTransId="{4F19FE3A-12FE-44B3-B617-A470AB25CD4B}"/>
    <dgm:cxn modelId="{40338A43-A811-4909-953C-93205E027031}" type="presOf" srcId="{D28A5283-70D7-4B77-AF66-DCE1C4C10BF4}" destId="{5BAEF9B1-D46C-48B2-A259-270674E939ED}" srcOrd="0" destOrd="0" presId="urn:microsoft.com/office/officeart/2005/8/layout/hProcess6"/>
    <dgm:cxn modelId="{50D34F3D-3D2F-4DA1-B6A7-FFA4F1C0CC2D}" srcId="{A78D7E00-0025-4F13-AD26-FD439CB89E8E}" destId="{DB652A46-D00A-47EE-8C7C-D76089910410}" srcOrd="2" destOrd="0" parTransId="{85BD3BAF-F513-48F5-B201-C8991122A2D1}" sibTransId="{3DA73229-E0F8-4C7F-809F-69E6FC0A5C8F}"/>
    <dgm:cxn modelId="{C5A73042-5235-4341-B85B-CC5DBC0C7253}" type="presOf" srcId="{C8452363-A087-44C5-AEAB-DF09857B6AEC}" destId="{6F9DBB65-13B4-4ACF-9B7A-4E658BC0E604}" srcOrd="0" destOrd="1" presId="urn:microsoft.com/office/officeart/2005/8/layout/hProcess6"/>
    <dgm:cxn modelId="{07A99820-88F0-4123-B6CC-6CBF0C4D727C}" type="presParOf" srcId="{81AEEE2A-9ABD-4E68-AA0F-7C8B717B7A04}" destId="{CB82E99F-7FEE-4968-B7CE-943738143514}" srcOrd="0" destOrd="0" presId="urn:microsoft.com/office/officeart/2005/8/layout/hProcess6"/>
    <dgm:cxn modelId="{7DB5390B-8C95-4EBB-99FC-50DAFD524F87}" type="presParOf" srcId="{CB82E99F-7FEE-4968-B7CE-943738143514}" destId="{891084E4-4D63-43CC-936F-3443DCA9CB7B}" srcOrd="0" destOrd="0" presId="urn:microsoft.com/office/officeart/2005/8/layout/hProcess6"/>
    <dgm:cxn modelId="{8C4576BF-CED4-42AD-912D-D748FB6C9C1B}" type="presParOf" srcId="{CB82E99F-7FEE-4968-B7CE-943738143514}" destId="{39F17A24-2ED0-4693-B964-A5978E402CFA}" srcOrd="1" destOrd="0" presId="urn:microsoft.com/office/officeart/2005/8/layout/hProcess6"/>
    <dgm:cxn modelId="{0FAB7C0C-5791-482C-8468-CAEF695DFEAD}" type="presParOf" srcId="{CB82E99F-7FEE-4968-B7CE-943738143514}" destId="{8179081B-393C-4262-876E-4B2273EB9387}" srcOrd="2" destOrd="0" presId="urn:microsoft.com/office/officeart/2005/8/layout/hProcess6"/>
    <dgm:cxn modelId="{2D82F48B-95F7-4615-A38F-4877F1AE4838}" type="presParOf" srcId="{CB82E99F-7FEE-4968-B7CE-943738143514}" destId="{361445A6-5F44-4BB8-BBDE-68BC5A225898}" srcOrd="3" destOrd="0" presId="urn:microsoft.com/office/officeart/2005/8/layout/hProcess6"/>
    <dgm:cxn modelId="{F3673214-0D51-478A-AEAE-9F05B9A2D6D2}" type="presParOf" srcId="{81AEEE2A-9ABD-4E68-AA0F-7C8B717B7A04}" destId="{9B8507FE-8FFD-4259-B1AA-2BF4EF01356B}" srcOrd="1" destOrd="0" presId="urn:microsoft.com/office/officeart/2005/8/layout/hProcess6"/>
    <dgm:cxn modelId="{BC1D5160-F004-4EF8-9E47-81B555295DD7}" type="presParOf" srcId="{81AEEE2A-9ABD-4E68-AA0F-7C8B717B7A04}" destId="{92342062-01EC-4564-AD09-4BF66A9F4317}" srcOrd="2" destOrd="0" presId="urn:microsoft.com/office/officeart/2005/8/layout/hProcess6"/>
    <dgm:cxn modelId="{6D8DE744-9152-450B-A8C4-6175440579E1}" type="presParOf" srcId="{92342062-01EC-4564-AD09-4BF66A9F4317}" destId="{51F7866A-FCE4-4F45-AB03-B414B8DC7DAB}" srcOrd="0" destOrd="0" presId="urn:microsoft.com/office/officeart/2005/8/layout/hProcess6"/>
    <dgm:cxn modelId="{10FE2315-9E74-4F5A-9F3F-D9CAE058B485}" type="presParOf" srcId="{92342062-01EC-4564-AD09-4BF66A9F4317}" destId="{6F9DBB65-13B4-4ACF-9B7A-4E658BC0E604}" srcOrd="1" destOrd="0" presId="urn:microsoft.com/office/officeart/2005/8/layout/hProcess6"/>
    <dgm:cxn modelId="{D7482442-8A10-43E1-A1AC-6774382B0764}" type="presParOf" srcId="{92342062-01EC-4564-AD09-4BF66A9F4317}" destId="{C29DEE30-E835-4978-877D-2E258D78E0CA}" srcOrd="2" destOrd="0" presId="urn:microsoft.com/office/officeart/2005/8/layout/hProcess6"/>
    <dgm:cxn modelId="{20592733-F8A6-468D-AD8F-D9EDD91563E1}" type="presParOf" srcId="{92342062-01EC-4564-AD09-4BF66A9F4317}" destId="{D3BD7426-2A22-4649-97A1-131EC7BE1192}" srcOrd="3" destOrd="0" presId="urn:microsoft.com/office/officeart/2005/8/layout/hProcess6"/>
    <dgm:cxn modelId="{356F2015-FFA1-4992-BCCC-8848436C1A41}" type="presParOf" srcId="{81AEEE2A-9ABD-4E68-AA0F-7C8B717B7A04}" destId="{2451A187-10E5-4A00-B947-39C8DAA79BCE}" srcOrd="3" destOrd="0" presId="urn:microsoft.com/office/officeart/2005/8/layout/hProcess6"/>
    <dgm:cxn modelId="{021FD7B9-C48E-43E3-AF60-764C434F617F}" type="presParOf" srcId="{81AEEE2A-9ABD-4E68-AA0F-7C8B717B7A04}" destId="{1E4595D2-49E4-4D5C-9292-DDAC3DF0CE58}" srcOrd="4" destOrd="0" presId="urn:microsoft.com/office/officeart/2005/8/layout/hProcess6"/>
    <dgm:cxn modelId="{F8FD824F-2F22-4388-A610-E365B469A091}" type="presParOf" srcId="{1E4595D2-49E4-4D5C-9292-DDAC3DF0CE58}" destId="{ECFD9C28-6A26-4295-9590-E11FBF71A353}" srcOrd="0" destOrd="0" presId="urn:microsoft.com/office/officeart/2005/8/layout/hProcess6"/>
    <dgm:cxn modelId="{493400A0-71B6-4718-872A-DC4F991C26E5}" type="presParOf" srcId="{1E4595D2-49E4-4D5C-9292-DDAC3DF0CE58}" destId="{5BAEF9B1-D46C-48B2-A259-270674E939ED}" srcOrd="1" destOrd="0" presId="urn:microsoft.com/office/officeart/2005/8/layout/hProcess6"/>
    <dgm:cxn modelId="{B5AE312C-DE47-425E-9DBB-9A5CE8CCA4F4}" type="presParOf" srcId="{1E4595D2-49E4-4D5C-9292-DDAC3DF0CE58}" destId="{7CE19BC0-3BE6-451F-A132-6C9AEA0A866F}" srcOrd="2" destOrd="0" presId="urn:microsoft.com/office/officeart/2005/8/layout/hProcess6"/>
    <dgm:cxn modelId="{FC983B0B-9781-4991-946D-994B5B6916F2}" type="presParOf" srcId="{1E4595D2-49E4-4D5C-9292-DDAC3DF0CE58}" destId="{C751B0EF-861F-4C38-AD53-670E2D0D46AC}"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F17A24-2ED0-4693-B964-A5978E402CFA}">
      <dsp:nvSpPr>
        <dsp:cNvPr id="0" name=""/>
        <dsp:cNvSpPr/>
      </dsp:nvSpPr>
      <dsp:spPr>
        <a:xfrm>
          <a:off x="694774" y="1057473"/>
          <a:ext cx="2758201" cy="2411015"/>
        </a:xfrm>
        <a:prstGeom prst="roundRect">
          <a:avLst>
            <a:gd name="adj" fmla="val 10000"/>
          </a:avLst>
        </a:prstGeom>
        <a:solidFill>
          <a:schemeClr val="accent1">
            <a:alpha val="90000"/>
          </a:schemeClr>
        </a:solid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5560" tIns="8890" rIns="17780" bIns="8890" numCol="1" spcCol="1270" anchor="ctr" anchorCtr="0">
          <a:noAutofit/>
        </a:bodyPr>
        <a:lstStyle/>
        <a:p>
          <a:pPr marL="114300" lvl="1" indent="-114300" algn="l" defTabSz="622300">
            <a:lnSpc>
              <a:spcPct val="90000"/>
            </a:lnSpc>
            <a:spcBef>
              <a:spcPct val="0"/>
            </a:spcBef>
            <a:spcAft>
              <a:spcPct val="15000"/>
            </a:spcAft>
            <a:buChar char="••"/>
          </a:pPr>
          <a:endParaRPr lang="en-GB" sz="1400" kern="1200" dirty="0">
            <a:latin typeface="Arial"/>
            <a:ea typeface="+mn-ea"/>
            <a:cs typeface="+mn-cs"/>
          </a:endParaRPr>
        </a:p>
        <a:p>
          <a:pPr marL="114300" lvl="1" indent="-114300" algn="l" defTabSz="622300">
            <a:lnSpc>
              <a:spcPct val="90000"/>
            </a:lnSpc>
            <a:spcBef>
              <a:spcPct val="0"/>
            </a:spcBef>
            <a:spcAft>
              <a:spcPct val="15000"/>
            </a:spcAft>
            <a:buChar char="••"/>
          </a:pPr>
          <a:r>
            <a:rPr lang="en-GB" sz="1400" kern="1200" dirty="0">
              <a:latin typeface="Arial"/>
              <a:ea typeface="+mn-ea"/>
              <a:cs typeface="+mn-cs"/>
            </a:rPr>
            <a:t>Distance Calculation</a:t>
          </a:r>
        </a:p>
        <a:p>
          <a:pPr marL="114300" lvl="1" indent="-114300" algn="l" defTabSz="622300">
            <a:lnSpc>
              <a:spcPct val="90000"/>
            </a:lnSpc>
            <a:spcBef>
              <a:spcPct val="0"/>
            </a:spcBef>
            <a:spcAft>
              <a:spcPct val="15000"/>
            </a:spcAft>
            <a:buChar char="••"/>
          </a:pPr>
          <a:r>
            <a:rPr lang="en-GB" sz="1400" kern="1200" dirty="0">
              <a:latin typeface="Arial"/>
              <a:ea typeface="+mn-ea"/>
              <a:cs typeface="+mn-cs"/>
            </a:rPr>
            <a:t>Using distance formula</a:t>
          </a:r>
        </a:p>
      </dsp:txBody>
      <dsp:txXfrm>
        <a:off x="1384324" y="1419125"/>
        <a:ext cx="1344623" cy="1687711"/>
      </dsp:txXfrm>
    </dsp:sp>
    <dsp:sp modelId="{361445A6-5F44-4BB8-BBDE-68BC5A225898}">
      <dsp:nvSpPr>
        <dsp:cNvPr id="0" name=""/>
        <dsp:cNvSpPr/>
      </dsp:nvSpPr>
      <dsp:spPr>
        <a:xfrm>
          <a:off x="5223" y="1573431"/>
          <a:ext cx="1379100" cy="1379100"/>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a:t>Distance </a:t>
          </a:r>
          <a:r>
            <a:rPr lang="en-GB" sz="1500" kern="1200" dirty="0">
              <a:latin typeface="Arial"/>
              <a:ea typeface="+mn-ea"/>
              <a:cs typeface="+mn-cs"/>
            </a:rPr>
            <a:t> </a:t>
          </a:r>
        </a:p>
      </dsp:txBody>
      <dsp:txXfrm>
        <a:off x="45615" y="1613823"/>
        <a:ext cx="1298316" cy="1298316"/>
      </dsp:txXfrm>
    </dsp:sp>
    <dsp:sp modelId="{6F9DBB65-13B4-4ACF-9B7A-4E658BC0E604}">
      <dsp:nvSpPr>
        <dsp:cNvPr id="0" name=""/>
        <dsp:cNvSpPr/>
      </dsp:nvSpPr>
      <dsp:spPr>
        <a:xfrm>
          <a:off x="4314914" y="1057473"/>
          <a:ext cx="2758201" cy="2411015"/>
        </a:xfrm>
        <a:prstGeom prst="roundRect">
          <a:avLst>
            <a:gd name="adj" fmla="val 10000"/>
          </a:avLst>
        </a:prstGeom>
        <a:solidFill>
          <a:schemeClr val="accent1">
            <a:lumMod val="40000"/>
            <a:lumOff val="60000"/>
            <a:alpha val="90000"/>
          </a:schemeClr>
        </a:solid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5560" tIns="8890" rIns="1778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V2V</a:t>
          </a:r>
        </a:p>
        <a:p>
          <a:pPr marL="114300" lvl="1" indent="-114300" algn="l" defTabSz="622300">
            <a:lnSpc>
              <a:spcPct val="90000"/>
            </a:lnSpc>
            <a:spcBef>
              <a:spcPct val="0"/>
            </a:spcBef>
            <a:spcAft>
              <a:spcPct val="15000"/>
            </a:spcAft>
            <a:buChar char="••"/>
          </a:pPr>
          <a:r>
            <a:rPr lang="en-US" sz="1400" kern="1200" dirty="0"/>
            <a:t>Duplex </a:t>
          </a:r>
        </a:p>
        <a:p>
          <a:pPr marL="114300" lvl="1" indent="-114300" algn="l" defTabSz="622300">
            <a:lnSpc>
              <a:spcPct val="90000"/>
            </a:lnSpc>
            <a:spcBef>
              <a:spcPct val="0"/>
            </a:spcBef>
            <a:spcAft>
              <a:spcPct val="15000"/>
            </a:spcAft>
            <a:buChar char="••"/>
          </a:pPr>
          <a:endParaRPr lang="en-GB" sz="1400" kern="1200" dirty="0">
            <a:latin typeface="Arial"/>
            <a:ea typeface="+mn-ea"/>
            <a:cs typeface="+mn-cs"/>
          </a:endParaRPr>
        </a:p>
      </dsp:txBody>
      <dsp:txXfrm>
        <a:off x="5004464" y="1419125"/>
        <a:ext cx="1344623" cy="1687711"/>
      </dsp:txXfrm>
    </dsp:sp>
    <dsp:sp modelId="{D3BD7426-2A22-4649-97A1-131EC7BE1192}">
      <dsp:nvSpPr>
        <dsp:cNvPr id="0" name=""/>
        <dsp:cNvSpPr/>
      </dsp:nvSpPr>
      <dsp:spPr>
        <a:xfrm>
          <a:off x="3625363" y="1573431"/>
          <a:ext cx="1379100" cy="1379100"/>
        </a:xfrm>
        <a:prstGeom prst="roundRect">
          <a:avLst>
            <a:gd name="adj" fmla="val 10000"/>
          </a:avLst>
        </a:prstGeom>
        <a:solidFill>
          <a:srgbClr val="00206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a:t>Communication</a:t>
          </a:r>
          <a:endParaRPr lang="en-GB" sz="1500" kern="1200" dirty="0">
            <a:latin typeface="Arial"/>
            <a:ea typeface="+mn-ea"/>
            <a:cs typeface="+mn-cs"/>
          </a:endParaRPr>
        </a:p>
      </dsp:txBody>
      <dsp:txXfrm>
        <a:off x="3665755" y="1613823"/>
        <a:ext cx="1298316" cy="1298316"/>
      </dsp:txXfrm>
    </dsp:sp>
    <dsp:sp modelId="{5BAEF9B1-D46C-48B2-A259-270674E939ED}">
      <dsp:nvSpPr>
        <dsp:cNvPr id="0" name=""/>
        <dsp:cNvSpPr/>
      </dsp:nvSpPr>
      <dsp:spPr>
        <a:xfrm>
          <a:off x="7935054" y="1057473"/>
          <a:ext cx="2758201" cy="2411015"/>
        </a:xfrm>
        <a:prstGeom prst="roundRect">
          <a:avLst>
            <a:gd name="adj" fmla="val 10000"/>
          </a:avLst>
        </a:prstGeom>
        <a:solidFill>
          <a:schemeClr val="tx2">
            <a:lumMod val="20000"/>
            <a:lumOff val="80000"/>
            <a:alpha val="90000"/>
          </a:schemeClr>
        </a:solidFill>
        <a:ln w="6350" cap="flat" cmpd="sng" algn="ctr">
          <a:solidFill>
            <a:schemeClr val="accent4">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5560" tIns="8890" rIns="17780" bIns="8890" numCol="1" spcCol="1270" anchor="ctr" anchorCtr="0">
          <a:noAutofit/>
        </a:bodyPr>
        <a:lstStyle/>
        <a:p>
          <a:pPr marL="114300" lvl="1" indent="-114300" algn="just" defTabSz="622300">
            <a:lnSpc>
              <a:spcPct val="90000"/>
            </a:lnSpc>
            <a:spcBef>
              <a:spcPct val="0"/>
            </a:spcBef>
            <a:spcAft>
              <a:spcPct val="15000"/>
            </a:spcAft>
            <a:buChar char="••"/>
          </a:pPr>
          <a:r>
            <a:rPr lang="en-GB" sz="1400" kern="1200" dirty="0">
              <a:latin typeface="Arial"/>
              <a:ea typeface="+mn-ea"/>
              <a:cs typeface="+mn-cs"/>
            </a:rPr>
            <a:t>Automatic brakes</a:t>
          </a:r>
        </a:p>
        <a:p>
          <a:pPr marL="114300" lvl="1" indent="-114300" algn="l" defTabSz="622300">
            <a:lnSpc>
              <a:spcPct val="90000"/>
            </a:lnSpc>
            <a:spcBef>
              <a:spcPct val="0"/>
            </a:spcBef>
            <a:spcAft>
              <a:spcPct val="15000"/>
            </a:spcAft>
            <a:buChar char="••"/>
          </a:pPr>
          <a:r>
            <a:rPr lang="en-GB" sz="1400" kern="1200" dirty="0">
              <a:latin typeface="Arial"/>
              <a:ea typeface="+mn-ea"/>
              <a:cs typeface="+mn-cs"/>
            </a:rPr>
            <a:t>Least distance and high speed</a:t>
          </a:r>
        </a:p>
      </dsp:txBody>
      <dsp:txXfrm>
        <a:off x="8624604" y="1419125"/>
        <a:ext cx="1344623" cy="1687711"/>
      </dsp:txXfrm>
    </dsp:sp>
    <dsp:sp modelId="{C751B0EF-861F-4C38-AD53-670E2D0D46AC}">
      <dsp:nvSpPr>
        <dsp:cNvPr id="0" name=""/>
        <dsp:cNvSpPr/>
      </dsp:nvSpPr>
      <dsp:spPr>
        <a:xfrm>
          <a:off x="7245503" y="1573431"/>
          <a:ext cx="1379100" cy="1379100"/>
        </a:xfrm>
        <a:prstGeom prst="roundRect">
          <a:avLst>
            <a:gd name="adj" fmla="val 10000"/>
          </a:avLst>
        </a:prstGeom>
        <a:solidFill>
          <a:schemeClr val="accent6">
            <a:lumMod val="5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a:t>Automation</a:t>
          </a:r>
          <a:r>
            <a:rPr lang="en-GB" sz="1500" kern="1200">
              <a:latin typeface="Arial"/>
              <a:ea typeface="+mn-ea"/>
              <a:cs typeface="+mn-cs"/>
            </a:rPr>
            <a:t> </a:t>
          </a:r>
          <a:endParaRPr lang="en-GB" sz="1500" kern="1200" dirty="0">
            <a:latin typeface="Arial"/>
            <a:ea typeface="+mn-ea"/>
            <a:cs typeface="+mn-cs"/>
          </a:endParaRPr>
        </a:p>
      </dsp:txBody>
      <dsp:txXfrm>
        <a:off x="7285895" y="1613823"/>
        <a:ext cx="1298316" cy="129831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smtClean="0"/>
              <a:t>5/23/2016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87630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5/23/2016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239704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5/23/2016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88520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5/23/2016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261843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5/23/2016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296444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smtClean="0"/>
              <a:t>5/23/2016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72147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smtClean="0"/>
              <a:t>5/23/2016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266309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smtClean="0"/>
              <a:t>5/23/2016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89379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5/23/2016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30136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5/23/2016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926522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5/23/2016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01980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smtClean="0"/>
              <a:t>5/23/2016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3968409416"/>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536431"/>
          </a:xfrm>
        </p:spPr>
        <p:txBody>
          <a:bodyPr>
            <a:normAutofit fontScale="90000"/>
          </a:bodyPr>
          <a:lstStyle/>
          <a:p>
            <a:r>
              <a:rPr lang="en-US" dirty="0"/>
              <a:t>Intelligent Vehicular  Accident Prevention System</a:t>
            </a:r>
          </a:p>
        </p:txBody>
      </p:sp>
      <p:sp>
        <p:nvSpPr>
          <p:cNvPr id="3" name="Subtitle 2"/>
          <p:cNvSpPr>
            <a:spLocks noGrp="1"/>
          </p:cNvSpPr>
          <p:nvPr>
            <p:ph type="subTitle" idx="1"/>
          </p:nvPr>
        </p:nvSpPr>
        <p:spPr>
          <a:xfrm>
            <a:off x="1523999" y="3326296"/>
            <a:ext cx="10668001" cy="3531702"/>
          </a:xfrm>
        </p:spPr>
        <p:txBody>
          <a:bodyPr>
            <a:normAutofit/>
          </a:bodyPr>
          <a:lstStyle/>
          <a:p>
            <a:r>
              <a:rPr lang="en-US" dirty="0"/>
              <a:t>                                                          </a:t>
            </a:r>
          </a:p>
          <a:p>
            <a:r>
              <a:rPr lang="en-US" dirty="0"/>
              <a:t>                                                       Supervisor:  </a:t>
            </a:r>
          </a:p>
          <a:p>
            <a:r>
              <a:rPr lang="en-US" dirty="0"/>
              <a:t>                                                         </a:t>
            </a:r>
            <a:r>
              <a:rPr lang="en-US" dirty="0" err="1"/>
              <a:t>Dr</a:t>
            </a:r>
            <a:r>
              <a:rPr lang="en-US" dirty="0"/>
              <a:t> </a:t>
            </a:r>
            <a:r>
              <a:rPr lang="en-US" dirty="0" err="1"/>
              <a:t>Imtiaz</a:t>
            </a:r>
            <a:r>
              <a:rPr lang="en-US" dirty="0"/>
              <a:t> </a:t>
            </a:r>
            <a:r>
              <a:rPr lang="en-US" dirty="0" err="1"/>
              <a:t>Alam</a:t>
            </a:r>
            <a:r>
              <a:rPr lang="en-US" dirty="0"/>
              <a:t>                   </a:t>
            </a:r>
          </a:p>
          <a:p>
            <a:r>
              <a:rPr lang="en-US" dirty="0"/>
              <a:t>                             </a:t>
            </a:r>
          </a:p>
          <a:p>
            <a:r>
              <a:rPr lang="en-US" dirty="0"/>
              <a:t>                                                            Group Members:</a:t>
            </a:r>
          </a:p>
          <a:p>
            <a:r>
              <a:rPr lang="en-US" dirty="0"/>
              <a:t>                                                                      Abdul Qadir Shahbaz 01-133122-001</a:t>
            </a:r>
          </a:p>
          <a:p>
            <a:r>
              <a:rPr lang="en-US" dirty="0"/>
              <a:t>                                                                      Muhammad Waqas   01-133122-071</a:t>
            </a:r>
          </a:p>
          <a:p>
            <a:endParaRPr lang="en-US" dirty="0"/>
          </a:p>
        </p:txBody>
      </p:sp>
      <p:pic>
        <p:nvPicPr>
          <p:cNvPr id="4" name="Picture 6" descr="C:\Users\LENOVO\Downloads\V2V COMM IM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207026"/>
            <a:ext cx="5698435" cy="3650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71602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Automation</a:t>
            </a:r>
          </a:p>
        </p:txBody>
      </p:sp>
      <p:sp>
        <p:nvSpPr>
          <p:cNvPr id="3" name="Content Placeholder 2"/>
          <p:cNvSpPr>
            <a:spLocks noGrp="1"/>
          </p:cNvSpPr>
          <p:nvPr>
            <p:ph idx="1"/>
          </p:nvPr>
        </p:nvSpPr>
        <p:spPr>
          <a:xfrm>
            <a:off x="838200" y="1550504"/>
            <a:ext cx="10515600" cy="4626459"/>
          </a:xfrm>
        </p:spPr>
        <p:txBody>
          <a:bodyPr/>
          <a:lstStyle/>
          <a:p>
            <a:pPr marL="0" indent="0">
              <a:buNone/>
            </a:pPr>
            <a:endParaRPr lang="en-US" dirty="0"/>
          </a:p>
          <a:p>
            <a:pPr>
              <a:lnSpc>
                <a:spcPct val="150000"/>
              </a:lnSpc>
              <a:buFont typeface="Wingdings" panose="05000000000000000000" pitchFamily="2" charset="2"/>
              <a:buChar char="q"/>
            </a:pPr>
            <a:r>
              <a:rPr lang="en-US" dirty="0"/>
              <a:t> Brakes are applied automatically</a:t>
            </a:r>
          </a:p>
          <a:p>
            <a:pPr>
              <a:lnSpc>
                <a:spcPct val="150000"/>
              </a:lnSpc>
              <a:buFont typeface="Wingdings" panose="05000000000000000000" pitchFamily="2" charset="2"/>
              <a:buChar char="q"/>
            </a:pPr>
            <a:r>
              <a:rPr lang="en-US" dirty="0"/>
              <a:t> PWM interfacing with Arduino</a:t>
            </a:r>
          </a:p>
          <a:p>
            <a:pPr>
              <a:lnSpc>
                <a:spcPct val="150000"/>
              </a:lnSpc>
              <a:buFont typeface="Wingdings" panose="05000000000000000000" pitchFamily="2" charset="2"/>
              <a:buChar char="q"/>
            </a:pPr>
            <a:r>
              <a:rPr lang="en-US" dirty="0"/>
              <a:t> DC motor interfacing with Arduino</a:t>
            </a:r>
          </a:p>
          <a:p>
            <a:pPr>
              <a:lnSpc>
                <a:spcPct val="150000"/>
              </a:lnSpc>
              <a:buFont typeface="Wingdings" panose="05000000000000000000" pitchFamily="2" charset="2"/>
              <a:buChar char="q"/>
            </a:pPr>
            <a:r>
              <a:rPr lang="en-US" dirty="0"/>
              <a:t> Controlling speed of motor</a:t>
            </a:r>
          </a:p>
          <a:p>
            <a:pPr marL="0" indent="0">
              <a:buNone/>
            </a:pPr>
            <a:r>
              <a:rPr lang="en-US" dirty="0"/>
              <a:t> </a:t>
            </a:r>
          </a:p>
          <a:p>
            <a:endParaRPr lang="en-US" dirty="0"/>
          </a:p>
          <a:p>
            <a:endParaRPr lang="en-US" dirty="0"/>
          </a:p>
        </p:txBody>
      </p:sp>
    </p:spTree>
    <p:extLst>
      <p:ext uri="{BB962C8B-B14F-4D97-AF65-F5344CB8AC3E}">
        <p14:creationId xmlns:p14="http://schemas.microsoft.com/office/powerpoint/2010/main" val="505848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 name="Picture 108"/>
          <p:cNvPicPr>
            <a:picLocks noChangeAspect="1"/>
          </p:cNvPicPr>
          <p:nvPr/>
        </p:nvPicPr>
        <p:blipFill>
          <a:blip r:embed="rId2"/>
          <a:stretch>
            <a:fillRect/>
          </a:stretch>
        </p:blipFill>
        <p:spPr>
          <a:xfrm>
            <a:off x="1758462" y="1"/>
            <a:ext cx="8947052" cy="6654018"/>
          </a:xfrm>
          <a:prstGeom prst="rect">
            <a:avLst/>
          </a:prstGeom>
        </p:spPr>
      </p:pic>
    </p:spTree>
    <p:extLst>
      <p:ext uri="{BB962C8B-B14F-4D97-AF65-F5344CB8AC3E}">
        <p14:creationId xmlns:p14="http://schemas.microsoft.com/office/powerpoint/2010/main" val="19546652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Components Used</a:t>
            </a:r>
          </a:p>
        </p:txBody>
      </p:sp>
      <p:sp>
        <p:nvSpPr>
          <p:cNvPr id="3" name="Content Placeholder 2"/>
          <p:cNvSpPr>
            <a:spLocks noGrp="1"/>
          </p:cNvSpPr>
          <p:nvPr>
            <p:ph idx="1"/>
          </p:nvPr>
        </p:nvSpPr>
        <p:spPr/>
        <p:txBody>
          <a:bodyPr>
            <a:normAutofit fontScale="85000" lnSpcReduction="20000"/>
          </a:bodyPr>
          <a:lstStyle/>
          <a:p>
            <a:pPr>
              <a:buFont typeface="Wingdings" panose="05000000000000000000" pitchFamily="2" charset="2"/>
              <a:buChar char="q"/>
            </a:pPr>
            <a:r>
              <a:rPr lang="en-US" dirty="0"/>
              <a:t> Arduino Mega 2560</a:t>
            </a:r>
          </a:p>
          <a:p>
            <a:pPr>
              <a:buFont typeface="Wingdings" panose="05000000000000000000" pitchFamily="2" charset="2"/>
              <a:buChar char="q"/>
            </a:pPr>
            <a:r>
              <a:rPr lang="en-US" dirty="0"/>
              <a:t> GPS Module SKM 53</a:t>
            </a:r>
          </a:p>
          <a:p>
            <a:pPr>
              <a:buFont typeface="Wingdings" panose="05000000000000000000" pitchFamily="2" charset="2"/>
              <a:buChar char="q"/>
            </a:pPr>
            <a:r>
              <a:rPr lang="en-US" dirty="0"/>
              <a:t> Ultrasonic Sensor HC-SR04</a:t>
            </a:r>
          </a:p>
          <a:p>
            <a:pPr>
              <a:buFont typeface="Wingdings" panose="05000000000000000000" pitchFamily="2" charset="2"/>
              <a:buChar char="q"/>
            </a:pPr>
            <a:r>
              <a:rPr lang="en-US" dirty="0"/>
              <a:t> NRF Sensor 24L01</a:t>
            </a:r>
          </a:p>
          <a:p>
            <a:pPr>
              <a:buFont typeface="Wingdings" panose="05000000000000000000" pitchFamily="2" charset="2"/>
              <a:buChar char="q"/>
            </a:pPr>
            <a:r>
              <a:rPr lang="en-US" dirty="0"/>
              <a:t> Modular Robotic Vehicle </a:t>
            </a:r>
          </a:p>
          <a:p>
            <a:pPr>
              <a:buFont typeface="Wingdings" panose="05000000000000000000" pitchFamily="2" charset="2"/>
              <a:buChar char="q"/>
            </a:pPr>
            <a:r>
              <a:rPr lang="en-US" dirty="0"/>
              <a:t> LCD 16X4</a:t>
            </a:r>
          </a:p>
          <a:p>
            <a:pPr>
              <a:buFont typeface="Wingdings" panose="05000000000000000000" pitchFamily="2" charset="2"/>
              <a:buChar char="q"/>
            </a:pPr>
            <a:r>
              <a:rPr lang="en-US" dirty="0"/>
              <a:t> H-Bridge L298H</a:t>
            </a:r>
          </a:p>
          <a:p>
            <a:pPr>
              <a:buFont typeface="Wingdings" panose="05000000000000000000" pitchFamily="2" charset="2"/>
              <a:buChar char="q"/>
            </a:pPr>
            <a:r>
              <a:rPr lang="en-US" dirty="0"/>
              <a:t> PWM</a:t>
            </a:r>
          </a:p>
          <a:p>
            <a:pPr>
              <a:buFont typeface="Wingdings" panose="05000000000000000000" pitchFamily="2" charset="2"/>
              <a:buChar char="q"/>
            </a:pPr>
            <a:r>
              <a:rPr lang="en-US" dirty="0"/>
              <a:t> DC Motors </a:t>
            </a:r>
          </a:p>
          <a:p>
            <a:pPr>
              <a:buFont typeface="Wingdings" panose="05000000000000000000" pitchFamily="2" charset="2"/>
              <a:buChar char="q"/>
            </a:pPr>
            <a:r>
              <a:rPr lang="en-US" dirty="0"/>
              <a:t> Variable Power Supply</a:t>
            </a:r>
          </a:p>
          <a:p>
            <a:pPr>
              <a:buFont typeface="Wingdings" panose="05000000000000000000" pitchFamily="2" charset="2"/>
              <a:buChar char="q"/>
            </a:pPr>
            <a:r>
              <a:rPr lang="en-US" dirty="0"/>
              <a:t> Buzzer</a:t>
            </a:r>
          </a:p>
        </p:txBody>
      </p:sp>
    </p:spTree>
    <p:extLst>
      <p:ext uri="{BB962C8B-B14F-4D97-AF65-F5344CB8AC3E}">
        <p14:creationId xmlns:p14="http://schemas.microsoft.com/office/powerpoint/2010/main" val="4048977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Block Diagram</a:t>
            </a:r>
          </a:p>
        </p:txBody>
      </p:sp>
      <p:sp>
        <p:nvSpPr>
          <p:cNvPr id="3" name="Content Placeholder 2"/>
          <p:cNvSpPr>
            <a:spLocks noGrp="1"/>
          </p:cNvSpPr>
          <p:nvPr>
            <p:ph idx="1"/>
          </p:nvPr>
        </p:nvSpPr>
        <p:spPr>
          <a:xfrm>
            <a:off x="838200" y="1851383"/>
            <a:ext cx="10515600" cy="4351338"/>
          </a:xfrm>
        </p:spPr>
        <p:txBody>
          <a:bodyPr/>
          <a:lstStyle/>
          <a:p>
            <a:pPr marL="0" indent="0">
              <a:buNone/>
            </a:pPr>
            <a:endParaRPr lang="en-US" dirty="0"/>
          </a:p>
        </p:txBody>
      </p:sp>
      <p:sp>
        <p:nvSpPr>
          <p:cNvPr id="4" name="Rectangle 3"/>
          <p:cNvSpPr/>
          <p:nvPr/>
        </p:nvSpPr>
        <p:spPr>
          <a:xfrm>
            <a:off x="3816625" y="3034748"/>
            <a:ext cx="4719431" cy="139147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4800" dirty="0"/>
              <a:t>Arduino</a:t>
            </a:r>
          </a:p>
        </p:txBody>
      </p:sp>
      <p:sp>
        <p:nvSpPr>
          <p:cNvPr id="5" name="Rectangle 4"/>
          <p:cNvSpPr/>
          <p:nvPr/>
        </p:nvSpPr>
        <p:spPr>
          <a:xfrm>
            <a:off x="3816625" y="5198717"/>
            <a:ext cx="1969604" cy="11131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dirty="0"/>
              <a:t>GPS</a:t>
            </a:r>
          </a:p>
        </p:txBody>
      </p:sp>
      <p:sp>
        <p:nvSpPr>
          <p:cNvPr id="8" name="Rectangle 7"/>
          <p:cNvSpPr/>
          <p:nvPr/>
        </p:nvSpPr>
        <p:spPr>
          <a:xfrm>
            <a:off x="6566452" y="5198717"/>
            <a:ext cx="1969604" cy="11131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dirty="0"/>
              <a:t>NRF</a:t>
            </a:r>
          </a:p>
        </p:txBody>
      </p:sp>
      <p:sp>
        <p:nvSpPr>
          <p:cNvPr id="9" name="Rectangle 8"/>
          <p:cNvSpPr/>
          <p:nvPr/>
        </p:nvSpPr>
        <p:spPr>
          <a:xfrm>
            <a:off x="5111198" y="1398139"/>
            <a:ext cx="1969604" cy="11131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dirty="0"/>
              <a:t>LCD</a:t>
            </a:r>
          </a:p>
        </p:txBody>
      </p:sp>
      <p:sp>
        <p:nvSpPr>
          <p:cNvPr id="10" name="Rectangle 9"/>
          <p:cNvSpPr/>
          <p:nvPr/>
        </p:nvSpPr>
        <p:spPr>
          <a:xfrm>
            <a:off x="838200" y="3173895"/>
            <a:ext cx="1969604" cy="11131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dirty="0"/>
              <a:t>Power supply</a:t>
            </a:r>
          </a:p>
        </p:txBody>
      </p:sp>
      <p:sp>
        <p:nvSpPr>
          <p:cNvPr id="11" name="Rectangle 10"/>
          <p:cNvSpPr/>
          <p:nvPr/>
        </p:nvSpPr>
        <p:spPr>
          <a:xfrm>
            <a:off x="9384196" y="3113399"/>
            <a:ext cx="1969604" cy="11131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dirty="0"/>
              <a:t>Ultrasonic Sensor</a:t>
            </a:r>
          </a:p>
        </p:txBody>
      </p:sp>
      <p:cxnSp>
        <p:nvCxnSpPr>
          <p:cNvPr id="13" name="Straight Arrow Connector 12"/>
          <p:cNvCxnSpPr/>
          <p:nvPr/>
        </p:nvCxnSpPr>
        <p:spPr>
          <a:xfrm>
            <a:off x="2807804" y="3730486"/>
            <a:ext cx="100882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8536056" y="3730486"/>
            <a:ext cx="848140" cy="132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6096000" y="2511322"/>
            <a:ext cx="0" cy="5234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endCxn id="5" idx="0"/>
          </p:cNvCxnSpPr>
          <p:nvPr/>
        </p:nvCxnSpPr>
        <p:spPr>
          <a:xfrm>
            <a:off x="4801427" y="4426226"/>
            <a:ext cx="0" cy="7724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endCxn id="8" idx="0"/>
          </p:cNvCxnSpPr>
          <p:nvPr/>
        </p:nvCxnSpPr>
        <p:spPr>
          <a:xfrm>
            <a:off x="7551254" y="4426226"/>
            <a:ext cx="0" cy="7724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18583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Interfacing with Arduino MEGA 2560</a:t>
            </a:r>
          </a:p>
        </p:txBody>
      </p:sp>
      <p:sp>
        <p:nvSpPr>
          <p:cNvPr id="3" name="Content Placeholder 2"/>
          <p:cNvSpPr>
            <a:spLocks noGrp="1"/>
          </p:cNvSpPr>
          <p:nvPr>
            <p:ph idx="1"/>
          </p:nvPr>
        </p:nvSpPr>
        <p:spPr/>
        <p:txBody>
          <a:bodyPr/>
          <a:lstStyle/>
          <a:p>
            <a:pPr>
              <a:buFont typeface="Wingdings" panose="05000000000000000000" pitchFamily="2" charset="2"/>
              <a:buChar char="q"/>
            </a:pPr>
            <a:r>
              <a:rPr lang="en-US" dirty="0"/>
              <a:t> GPS</a:t>
            </a:r>
          </a:p>
          <a:p>
            <a:pPr>
              <a:buFont typeface="Wingdings" panose="05000000000000000000" pitchFamily="2" charset="2"/>
              <a:buChar char="q"/>
            </a:pPr>
            <a:r>
              <a:rPr lang="en-US" dirty="0"/>
              <a:t> NRF sensor</a:t>
            </a:r>
          </a:p>
          <a:p>
            <a:pPr>
              <a:buFont typeface="Wingdings" panose="05000000000000000000" pitchFamily="2" charset="2"/>
              <a:buChar char="q"/>
            </a:pPr>
            <a:r>
              <a:rPr lang="en-US" dirty="0"/>
              <a:t> Ultrasonic sensor</a:t>
            </a:r>
          </a:p>
          <a:p>
            <a:pPr>
              <a:buFont typeface="Wingdings" panose="05000000000000000000" pitchFamily="2" charset="2"/>
              <a:buChar char="q"/>
            </a:pPr>
            <a:r>
              <a:rPr lang="en-US" dirty="0"/>
              <a:t> LCD</a:t>
            </a:r>
          </a:p>
          <a:p>
            <a:pPr>
              <a:buFont typeface="Wingdings" panose="05000000000000000000" pitchFamily="2" charset="2"/>
              <a:buChar char="q"/>
            </a:pPr>
            <a:r>
              <a:rPr lang="en-US" dirty="0"/>
              <a:t> PWM</a:t>
            </a:r>
          </a:p>
        </p:txBody>
      </p:sp>
    </p:spTree>
    <p:extLst>
      <p:ext uri="{BB962C8B-B14F-4D97-AF65-F5344CB8AC3E}">
        <p14:creationId xmlns:p14="http://schemas.microsoft.com/office/powerpoint/2010/main" val="34684300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                               </a:t>
            </a:r>
          </a:p>
        </p:txBody>
      </p:sp>
      <p:sp>
        <p:nvSpPr>
          <p:cNvPr id="4" name="Rectangle 3"/>
          <p:cNvSpPr/>
          <p:nvPr/>
        </p:nvSpPr>
        <p:spPr>
          <a:xfrm>
            <a:off x="2210279" y="1412702"/>
            <a:ext cx="1616766" cy="71561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GPS coordinates</a:t>
            </a:r>
          </a:p>
        </p:txBody>
      </p:sp>
      <p:pic>
        <p:nvPicPr>
          <p:cNvPr id="5" name="Picture 4"/>
          <p:cNvPicPr>
            <a:picLocks noChangeAspect="1"/>
          </p:cNvPicPr>
          <p:nvPr/>
        </p:nvPicPr>
        <p:blipFill>
          <a:blip r:embed="rId2"/>
          <a:stretch>
            <a:fillRect/>
          </a:stretch>
        </p:blipFill>
        <p:spPr>
          <a:xfrm>
            <a:off x="1673011" y="2418000"/>
            <a:ext cx="2711028" cy="1442033"/>
          </a:xfrm>
          <a:prstGeom prst="rect">
            <a:avLst/>
          </a:prstGeom>
        </p:spPr>
      </p:pic>
      <p:cxnSp>
        <p:nvCxnSpPr>
          <p:cNvPr id="7" name="Straight Arrow Connector 6"/>
          <p:cNvCxnSpPr>
            <a:stCxn id="4" idx="2"/>
            <a:endCxn id="5" idx="0"/>
          </p:cNvCxnSpPr>
          <p:nvPr/>
        </p:nvCxnSpPr>
        <p:spPr>
          <a:xfrm>
            <a:off x="3018662" y="2128320"/>
            <a:ext cx="9863" cy="2896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2229384" y="4092261"/>
            <a:ext cx="1616766" cy="71561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Safe</a:t>
            </a:r>
          </a:p>
        </p:txBody>
      </p:sp>
      <p:pic>
        <p:nvPicPr>
          <p:cNvPr id="9" name="Picture 8"/>
          <p:cNvPicPr>
            <a:picLocks noChangeAspect="1"/>
          </p:cNvPicPr>
          <p:nvPr/>
        </p:nvPicPr>
        <p:blipFill>
          <a:blip r:embed="rId2"/>
          <a:stretch>
            <a:fillRect/>
          </a:stretch>
        </p:blipFill>
        <p:spPr>
          <a:xfrm>
            <a:off x="1714687" y="5151411"/>
            <a:ext cx="2537595" cy="1121761"/>
          </a:xfrm>
          <a:prstGeom prst="rect">
            <a:avLst/>
          </a:prstGeom>
        </p:spPr>
      </p:pic>
      <p:sp>
        <p:nvSpPr>
          <p:cNvPr id="10" name="Rectangle 9"/>
          <p:cNvSpPr/>
          <p:nvPr/>
        </p:nvSpPr>
        <p:spPr>
          <a:xfrm>
            <a:off x="6268883" y="3886802"/>
            <a:ext cx="1616766" cy="71561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Violation</a:t>
            </a:r>
          </a:p>
        </p:txBody>
      </p:sp>
      <p:sp>
        <p:nvSpPr>
          <p:cNvPr id="11" name="Rectangle 10"/>
          <p:cNvSpPr/>
          <p:nvPr/>
        </p:nvSpPr>
        <p:spPr>
          <a:xfrm>
            <a:off x="6330323" y="1393672"/>
            <a:ext cx="1616766" cy="71561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Warning</a:t>
            </a:r>
          </a:p>
        </p:txBody>
      </p:sp>
      <p:pic>
        <p:nvPicPr>
          <p:cNvPr id="12" name="Picture 11"/>
          <p:cNvPicPr>
            <a:picLocks noChangeAspect="1"/>
          </p:cNvPicPr>
          <p:nvPr/>
        </p:nvPicPr>
        <p:blipFill>
          <a:blip r:embed="rId2"/>
          <a:stretch>
            <a:fillRect/>
          </a:stretch>
        </p:blipFill>
        <p:spPr>
          <a:xfrm>
            <a:off x="5897217" y="2431832"/>
            <a:ext cx="2330090" cy="1121761"/>
          </a:xfrm>
          <a:prstGeom prst="rect">
            <a:avLst/>
          </a:prstGeom>
        </p:spPr>
      </p:pic>
      <p:cxnSp>
        <p:nvCxnSpPr>
          <p:cNvPr id="19" name="Straight Arrow Connector 18"/>
          <p:cNvCxnSpPr>
            <a:stCxn id="5" idx="2"/>
            <a:endCxn id="8" idx="0"/>
          </p:cNvCxnSpPr>
          <p:nvPr/>
        </p:nvCxnSpPr>
        <p:spPr>
          <a:xfrm>
            <a:off x="3028525" y="3860033"/>
            <a:ext cx="9242" cy="2322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983698" y="4814003"/>
            <a:ext cx="0" cy="3374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007067" y="6270109"/>
            <a:ext cx="0" cy="274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2983484" y="6525735"/>
            <a:ext cx="2253636" cy="205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5165438" y="1785524"/>
            <a:ext cx="71682" cy="475488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5175933" y="1758612"/>
            <a:ext cx="1154390" cy="269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082087" y="2128320"/>
            <a:ext cx="0" cy="3374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7077266" y="3553593"/>
            <a:ext cx="0" cy="3374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10" idx="2"/>
            <a:endCxn id="140" idx="0"/>
          </p:cNvCxnSpPr>
          <p:nvPr/>
        </p:nvCxnSpPr>
        <p:spPr>
          <a:xfrm flipH="1">
            <a:off x="7071743" y="4602420"/>
            <a:ext cx="5523" cy="3104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2104998" y="2992713"/>
            <a:ext cx="1865538" cy="369332"/>
          </a:xfrm>
          <a:prstGeom prst="rect">
            <a:avLst/>
          </a:prstGeom>
          <a:noFill/>
        </p:spPr>
        <p:txBody>
          <a:bodyPr wrap="square" rtlCol="0">
            <a:spAutoFit/>
          </a:bodyPr>
          <a:lstStyle/>
          <a:p>
            <a:r>
              <a:rPr lang="en-US" dirty="0"/>
              <a:t>S&lt;=40 &amp;&amp; D&gt;100</a:t>
            </a:r>
          </a:p>
        </p:txBody>
      </p:sp>
      <p:sp>
        <p:nvSpPr>
          <p:cNvPr id="59" name="Rectangle 58"/>
          <p:cNvSpPr/>
          <p:nvPr/>
        </p:nvSpPr>
        <p:spPr>
          <a:xfrm>
            <a:off x="2229384" y="366954"/>
            <a:ext cx="1616766" cy="71561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START</a:t>
            </a:r>
          </a:p>
        </p:txBody>
      </p:sp>
      <p:cxnSp>
        <p:nvCxnSpPr>
          <p:cNvPr id="61" name="Straight Arrow Connector 60"/>
          <p:cNvCxnSpPr>
            <a:endCxn id="4" idx="0"/>
          </p:cNvCxnSpPr>
          <p:nvPr/>
        </p:nvCxnSpPr>
        <p:spPr>
          <a:xfrm>
            <a:off x="3013730" y="1084383"/>
            <a:ext cx="4932" cy="3283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endCxn id="4" idx="1"/>
          </p:cNvCxnSpPr>
          <p:nvPr/>
        </p:nvCxnSpPr>
        <p:spPr>
          <a:xfrm>
            <a:off x="1428880" y="1770511"/>
            <a:ext cx="7813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H="1" flipV="1">
            <a:off x="1420432" y="1770512"/>
            <a:ext cx="26462" cy="1368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a:endCxn id="5" idx="1"/>
          </p:cNvCxnSpPr>
          <p:nvPr/>
        </p:nvCxnSpPr>
        <p:spPr>
          <a:xfrm>
            <a:off x="1446894" y="3139016"/>
            <a:ext cx="226117" cy="1"/>
          </a:xfrm>
          <a:prstGeom prst="line">
            <a:avLst/>
          </a:prstGeom>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569843" y="2454764"/>
            <a:ext cx="755374" cy="367949"/>
          </a:xfrm>
          <a:prstGeom prst="rect">
            <a:avLst/>
          </a:prstGeom>
          <a:noFill/>
        </p:spPr>
        <p:txBody>
          <a:bodyPr wrap="square" rtlCol="0">
            <a:spAutoFit/>
          </a:bodyPr>
          <a:lstStyle/>
          <a:p>
            <a:r>
              <a:rPr lang="en-US" dirty="0"/>
              <a:t>     NO</a:t>
            </a:r>
          </a:p>
        </p:txBody>
      </p:sp>
      <p:sp>
        <p:nvSpPr>
          <p:cNvPr id="83" name="TextBox 82"/>
          <p:cNvSpPr txBox="1"/>
          <p:nvPr/>
        </p:nvSpPr>
        <p:spPr>
          <a:xfrm>
            <a:off x="2229384" y="5540006"/>
            <a:ext cx="1741152" cy="369332"/>
          </a:xfrm>
          <a:prstGeom prst="rect">
            <a:avLst/>
          </a:prstGeom>
          <a:noFill/>
        </p:spPr>
        <p:txBody>
          <a:bodyPr wrap="square" rtlCol="0">
            <a:spAutoFit/>
          </a:bodyPr>
          <a:lstStyle/>
          <a:p>
            <a:r>
              <a:rPr lang="en-US" dirty="0"/>
              <a:t>S&lt;=50||D&lt;=100</a:t>
            </a:r>
          </a:p>
        </p:txBody>
      </p:sp>
      <p:cxnSp>
        <p:nvCxnSpPr>
          <p:cNvPr id="84" name="Straight Connector 83"/>
          <p:cNvCxnSpPr/>
          <p:nvPr/>
        </p:nvCxnSpPr>
        <p:spPr>
          <a:xfrm flipV="1">
            <a:off x="1445855" y="5712292"/>
            <a:ext cx="294255" cy="12380"/>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H="1" flipV="1">
            <a:off x="1446331" y="3139017"/>
            <a:ext cx="1262" cy="2573274"/>
          </a:xfrm>
          <a:prstGeom prst="line">
            <a:avLst/>
          </a:prstGeom>
        </p:spPr>
        <p:style>
          <a:lnRef idx="1">
            <a:schemeClr val="accent1"/>
          </a:lnRef>
          <a:fillRef idx="0">
            <a:schemeClr val="accent1"/>
          </a:fillRef>
          <a:effectRef idx="0">
            <a:schemeClr val="accent1"/>
          </a:effectRef>
          <a:fontRef idx="minor">
            <a:schemeClr val="tx1"/>
          </a:fontRef>
        </p:style>
      </p:cxnSp>
      <p:sp>
        <p:nvSpPr>
          <p:cNvPr id="100" name="TextBox 99"/>
          <p:cNvSpPr txBox="1"/>
          <p:nvPr/>
        </p:nvSpPr>
        <p:spPr>
          <a:xfrm>
            <a:off x="6330324" y="2822713"/>
            <a:ext cx="1501712" cy="369332"/>
          </a:xfrm>
          <a:prstGeom prst="rect">
            <a:avLst/>
          </a:prstGeom>
          <a:noFill/>
        </p:spPr>
        <p:txBody>
          <a:bodyPr wrap="square" rtlCol="0">
            <a:spAutoFit/>
          </a:bodyPr>
          <a:lstStyle/>
          <a:p>
            <a:r>
              <a:rPr lang="en-US" dirty="0"/>
              <a:t>S&gt;50||D&lt;40</a:t>
            </a:r>
          </a:p>
        </p:txBody>
      </p:sp>
      <p:cxnSp>
        <p:nvCxnSpPr>
          <p:cNvPr id="102" name="Straight Connector 101"/>
          <p:cNvCxnSpPr/>
          <p:nvPr/>
        </p:nvCxnSpPr>
        <p:spPr>
          <a:xfrm>
            <a:off x="8569943" y="2979413"/>
            <a:ext cx="0" cy="37899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12" idx="3"/>
          </p:cNvCxnSpPr>
          <p:nvPr/>
        </p:nvCxnSpPr>
        <p:spPr>
          <a:xfrm flipV="1">
            <a:off x="8227307" y="2979413"/>
            <a:ext cx="342636" cy="133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1451851" y="6769338"/>
            <a:ext cx="7118092" cy="691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1443335" y="5717448"/>
            <a:ext cx="2520" cy="1079737"/>
          </a:xfrm>
          <a:prstGeom prst="line">
            <a:avLst/>
          </a:prstGeom>
        </p:spPr>
        <p:style>
          <a:lnRef idx="1">
            <a:schemeClr val="accent1"/>
          </a:lnRef>
          <a:fillRef idx="0">
            <a:schemeClr val="accent1"/>
          </a:fillRef>
          <a:effectRef idx="0">
            <a:schemeClr val="accent1"/>
          </a:effectRef>
          <a:fontRef idx="minor">
            <a:schemeClr val="tx1"/>
          </a:fontRef>
        </p:style>
      </p:cxnSp>
      <p:sp>
        <p:nvSpPr>
          <p:cNvPr id="138" name="TextBox 137"/>
          <p:cNvSpPr txBox="1"/>
          <p:nvPr/>
        </p:nvSpPr>
        <p:spPr>
          <a:xfrm>
            <a:off x="8797099" y="3139016"/>
            <a:ext cx="1165767" cy="369332"/>
          </a:xfrm>
          <a:prstGeom prst="rect">
            <a:avLst/>
          </a:prstGeom>
          <a:noFill/>
        </p:spPr>
        <p:txBody>
          <a:bodyPr wrap="square" rtlCol="0">
            <a:spAutoFit/>
          </a:bodyPr>
          <a:lstStyle/>
          <a:p>
            <a:r>
              <a:rPr lang="en-US" dirty="0"/>
              <a:t>NO</a:t>
            </a:r>
          </a:p>
        </p:txBody>
      </p:sp>
      <p:sp>
        <p:nvSpPr>
          <p:cNvPr id="139" name="TextBox 138"/>
          <p:cNvSpPr txBox="1"/>
          <p:nvPr/>
        </p:nvSpPr>
        <p:spPr>
          <a:xfrm>
            <a:off x="450376" y="5616082"/>
            <a:ext cx="874841" cy="369332"/>
          </a:xfrm>
          <a:prstGeom prst="rect">
            <a:avLst/>
          </a:prstGeom>
          <a:noFill/>
        </p:spPr>
        <p:txBody>
          <a:bodyPr wrap="square" rtlCol="0">
            <a:spAutoFit/>
          </a:bodyPr>
          <a:lstStyle/>
          <a:p>
            <a:r>
              <a:rPr lang="en-US" dirty="0"/>
              <a:t>      NO </a:t>
            </a:r>
          </a:p>
        </p:txBody>
      </p:sp>
      <p:sp>
        <p:nvSpPr>
          <p:cNvPr id="140" name="Rectangle 139"/>
          <p:cNvSpPr/>
          <p:nvPr/>
        </p:nvSpPr>
        <p:spPr>
          <a:xfrm>
            <a:off x="6263360" y="4912873"/>
            <a:ext cx="1616766" cy="71561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Auto Brakes</a:t>
            </a:r>
          </a:p>
        </p:txBody>
      </p:sp>
      <p:sp>
        <p:nvSpPr>
          <p:cNvPr id="142" name="Rectangle 141"/>
          <p:cNvSpPr/>
          <p:nvPr/>
        </p:nvSpPr>
        <p:spPr>
          <a:xfrm>
            <a:off x="6226223" y="5953177"/>
            <a:ext cx="1616766" cy="71561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END</a:t>
            </a:r>
          </a:p>
        </p:txBody>
      </p:sp>
      <p:cxnSp>
        <p:nvCxnSpPr>
          <p:cNvPr id="144" name="Straight Arrow Connector 143"/>
          <p:cNvCxnSpPr/>
          <p:nvPr/>
        </p:nvCxnSpPr>
        <p:spPr>
          <a:xfrm flipH="1">
            <a:off x="7075657" y="5642724"/>
            <a:ext cx="5523" cy="3104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21527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180120" y="777921"/>
            <a:ext cx="2137894" cy="5411223"/>
          </a:xfrm>
          <a:prstGeom prst="rect">
            <a:avLst/>
          </a:prstGeom>
          <a:solidFill>
            <a:schemeClr val="bg2"/>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7" name="Picture 6"/>
          <p:cNvPicPr>
            <a:picLocks noChangeAspect="1"/>
          </p:cNvPicPr>
          <p:nvPr/>
        </p:nvPicPr>
        <p:blipFill>
          <a:blip r:embed="rId2"/>
          <a:stretch>
            <a:fillRect/>
          </a:stretch>
        </p:blipFill>
        <p:spPr>
          <a:xfrm>
            <a:off x="5363625" y="3343543"/>
            <a:ext cx="1860523" cy="2163651"/>
          </a:xfrm>
          <a:prstGeom prst="rect">
            <a:avLst/>
          </a:prstGeom>
        </p:spPr>
      </p:pic>
      <p:sp>
        <p:nvSpPr>
          <p:cNvPr id="8" name="Rectangle 7"/>
          <p:cNvSpPr/>
          <p:nvPr/>
        </p:nvSpPr>
        <p:spPr>
          <a:xfrm>
            <a:off x="5462872" y="3637355"/>
            <a:ext cx="823484" cy="1638572"/>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9" name="Picture 8"/>
          <p:cNvPicPr>
            <a:picLocks noChangeAspect="1"/>
          </p:cNvPicPr>
          <p:nvPr/>
        </p:nvPicPr>
        <p:blipFill>
          <a:blip r:embed="rId3"/>
          <a:stretch>
            <a:fillRect/>
          </a:stretch>
        </p:blipFill>
        <p:spPr>
          <a:xfrm>
            <a:off x="6429255" y="4195219"/>
            <a:ext cx="644021" cy="557558"/>
          </a:xfrm>
          <a:prstGeom prst="rect">
            <a:avLst/>
          </a:prstGeom>
        </p:spPr>
      </p:pic>
      <p:pic>
        <p:nvPicPr>
          <p:cNvPr id="11" name="Picture 10"/>
          <p:cNvPicPr>
            <a:picLocks noChangeAspect="1"/>
          </p:cNvPicPr>
          <p:nvPr/>
        </p:nvPicPr>
        <p:blipFill>
          <a:blip r:embed="rId4"/>
          <a:stretch>
            <a:fillRect/>
          </a:stretch>
        </p:blipFill>
        <p:spPr>
          <a:xfrm>
            <a:off x="5460508" y="4041286"/>
            <a:ext cx="1137758" cy="768163"/>
          </a:xfrm>
          <a:prstGeom prst="rect">
            <a:avLst/>
          </a:prstGeom>
        </p:spPr>
      </p:pic>
      <p:sp>
        <p:nvSpPr>
          <p:cNvPr id="12" name="Rectangle 11"/>
          <p:cNvSpPr/>
          <p:nvPr/>
        </p:nvSpPr>
        <p:spPr>
          <a:xfrm>
            <a:off x="5325328" y="1881536"/>
            <a:ext cx="1765096" cy="965915"/>
          </a:xfrm>
          <a:prstGeom prst="rect">
            <a:avLst/>
          </a:prstGeom>
          <a:solidFill>
            <a:schemeClr val="bg2"/>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 name="Rectangle 12"/>
          <p:cNvSpPr/>
          <p:nvPr/>
        </p:nvSpPr>
        <p:spPr>
          <a:xfrm>
            <a:off x="5515732" y="2090686"/>
            <a:ext cx="1326605" cy="502276"/>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DC 5V,9V</a:t>
            </a:r>
            <a:endParaRPr lang="en-US" dirty="0"/>
          </a:p>
        </p:txBody>
      </p:sp>
      <p:sp>
        <p:nvSpPr>
          <p:cNvPr id="15" name="TextBox 14"/>
          <p:cNvSpPr txBox="1"/>
          <p:nvPr/>
        </p:nvSpPr>
        <p:spPr>
          <a:xfrm>
            <a:off x="5363625" y="1389256"/>
            <a:ext cx="1506905" cy="369332"/>
          </a:xfrm>
          <a:prstGeom prst="rect">
            <a:avLst/>
          </a:prstGeom>
          <a:noFill/>
        </p:spPr>
        <p:txBody>
          <a:bodyPr wrap="square" rtlCol="0">
            <a:spAutoFit/>
          </a:bodyPr>
          <a:lstStyle/>
          <a:p>
            <a:r>
              <a:rPr lang="en-US" dirty="0" smtClean="0"/>
              <a:t>    Supply Unit</a:t>
            </a:r>
            <a:endParaRPr lang="en-US" dirty="0"/>
          </a:p>
        </p:txBody>
      </p:sp>
      <p:sp>
        <p:nvSpPr>
          <p:cNvPr id="16" name="TextBox 15"/>
          <p:cNvSpPr txBox="1"/>
          <p:nvPr/>
        </p:nvSpPr>
        <p:spPr>
          <a:xfrm>
            <a:off x="5414167" y="2871721"/>
            <a:ext cx="1529736" cy="369332"/>
          </a:xfrm>
          <a:prstGeom prst="rect">
            <a:avLst/>
          </a:prstGeom>
          <a:noFill/>
        </p:spPr>
        <p:txBody>
          <a:bodyPr wrap="square" rtlCol="0">
            <a:spAutoFit/>
          </a:bodyPr>
          <a:lstStyle/>
          <a:p>
            <a:r>
              <a:rPr lang="en-US" sz="1600" dirty="0" smtClean="0"/>
              <a:t>   </a:t>
            </a:r>
            <a:r>
              <a:rPr lang="en-US" dirty="0" smtClean="0"/>
              <a:t>Control Unit</a:t>
            </a:r>
            <a:endParaRPr lang="en-US" dirty="0"/>
          </a:p>
        </p:txBody>
      </p:sp>
      <p:sp>
        <p:nvSpPr>
          <p:cNvPr id="17" name="Rectangle 16"/>
          <p:cNvSpPr/>
          <p:nvPr/>
        </p:nvSpPr>
        <p:spPr>
          <a:xfrm>
            <a:off x="8045582" y="3697502"/>
            <a:ext cx="1629287" cy="2491643"/>
          </a:xfrm>
          <a:prstGeom prst="rect">
            <a:avLst/>
          </a:prstGeom>
          <a:solidFill>
            <a:schemeClr val="bg2"/>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19" name="Straight Arrow Connector 18"/>
          <p:cNvCxnSpPr/>
          <p:nvPr/>
        </p:nvCxnSpPr>
        <p:spPr>
          <a:xfrm flipV="1">
            <a:off x="7327404" y="4848050"/>
            <a:ext cx="718177" cy="31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8238506" y="4287335"/>
            <a:ext cx="1233040" cy="131197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8516204" y="4555662"/>
            <a:ext cx="771062" cy="707886"/>
          </a:xfrm>
          <a:prstGeom prst="rect">
            <a:avLst/>
          </a:prstGeom>
          <a:noFill/>
        </p:spPr>
        <p:txBody>
          <a:bodyPr wrap="square" rtlCol="0">
            <a:spAutoFit/>
          </a:bodyPr>
          <a:lstStyle/>
          <a:p>
            <a:r>
              <a:rPr lang="en-US" sz="2000" dirty="0" smtClean="0"/>
              <a:t>NRF 24l01</a:t>
            </a:r>
            <a:endParaRPr lang="en-US" sz="2000" dirty="0"/>
          </a:p>
        </p:txBody>
      </p:sp>
      <p:sp>
        <p:nvSpPr>
          <p:cNvPr id="22" name="TextBox 21"/>
          <p:cNvSpPr txBox="1"/>
          <p:nvPr/>
        </p:nvSpPr>
        <p:spPr>
          <a:xfrm>
            <a:off x="8045582" y="3687605"/>
            <a:ext cx="1981879" cy="369332"/>
          </a:xfrm>
          <a:prstGeom prst="rect">
            <a:avLst/>
          </a:prstGeom>
          <a:noFill/>
        </p:spPr>
        <p:txBody>
          <a:bodyPr wrap="square" rtlCol="0">
            <a:spAutoFit/>
          </a:bodyPr>
          <a:lstStyle/>
          <a:p>
            <a:r>
              <a:rPr lang="en-US" dirty="0" smtClean="0"/>
              <a:t>Communication</a:t>
            </a:r>
            <a:endParaRPr lang="en-US" dirty="0"/>
          </a:p>
        </p:txBody>
      </p:sp>
      <p:sp>
        <p:nvSpPr>
          <p:cNvPr id="25" name="Rectangle 24"/>
          <p:cNvSpPr/>
          <p:nvPr/>
        </p:nvSpPr>
        <p:spPr>
          <a:xfrm>
            <a:off x="8044190" y="777922"/>
            <a:ext cx="1630680" cy="2573367"/>
          </a:xfrm>
          <a:prstGeom prst="rect">
            <a:avLst/>
          </a:prstGeom>
          <a:solidFill>
            <a:schemeClr val="bg2"/>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26" name="Straight Arrow Connector 25"/>
          <p:cNvCxnSpPr/>
          <p:nvPr/>
        </p:nvCxnSpPr>
        <p:spPr>
          <a:xfrm>
            <a:off x="7314301" y="2237881"/>
            <a:ext cx="73128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8269459" y="1555397"/>
            <a:ext cx="1202087" cy="155226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PWM/</a:t>
            </a:r>
          </a:p>
          <a:p>
            <a:pPr algn="ctr"/>
            <a:r>
              <a:rPr lang="en-US" sz="1600" dirty="0" smtClean="0"/>
              <a:t>Robotic car</a:t>
            </a:r>
            <a:endParaRPr lang="en-US" sz="1600" dirty="0"/>
          </a:p>
        </p:txBody>
      </p:sp>
      <p:sp>
        <p:nvSpPr>
          <p:cNvPr id="29" name="TextBox 28"/>
          <p:cNvSpPr txBox="1"/>
          <p:nvPr/>
        </p:nvSpPr>
        <p:spPr>
          <a:xfrm>
            <a:off x="8044190" y="886200"/>
            <a:ext cx="1981879" cy="369332"/>
          </a:xfrm>
          <a:prstGeom prst="rect">
            <a:avLst/>
          </a:prstGeom>
          <a:noFill/>
        </p:spPr>
        <p:txBody>
          <a:bodyPr wrap="square" rtlCol="0">
            <a:spAutoFit/>
          </a:bodyPr>
          <a:lstStyle/>
          <a:p>
            <a:r>
              <a:rPr lang="en-US" sz="1400" dirty="0" smtClean="0"/>
              <a:t>    </a:t>
            </a:r>
            <a:r>
              <a:rPr lang="en-US" dirty="0" smtClean="0"/>
              <a:t>Automation</a:t>
            </a:r>
            <a:endParaRPr lang="en-US" dirty="0"/>
          </a:p>
        </p:txBody>
      </p:sp>
      <p:sp>
        <p:nvSpPr>
          <p:cNvPr id="30" name="Rectangle 29"/>
          <p:cNvSpPr/>
          <p:nvPr/>
        </p:nvSpPr>
        <p:spPr>
          <a:xfrm>
            <a:off x="2753619" y="1949134"/>
            <a:ext cx="1685830" cy="2994189"/>
          </a:xfrm>
          <a:prstGeom prst="rect">
            <a:avLst/>
          </a:prstGeom>
          <a:solidFill>
            <a:schemeClr val="bg2"/>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 name="Rectangle 30"/>
          <p:cNvSpPr/>
          <p:nvPr/>
        </p:nvSpPr>
        <p:spPr>
          <a:xfrm>
            <a:off x="2979696" y="3070563"/>
            <a:ext cx="1253408" cy="1601199"/>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GPS/</a:t>
            </a:r>
          </a:p>
          <a:p>
            <a:pPr algn="ctr"/>
            <a:r>
              <a:rPr lang="en-US" sz="2000" dirty="0" smtClean="0"/>
              <a:t>Distance Formula</a:t>
            </a:r>
            <a:endParaRPr lang="en-US" sz="2000" dirty="0"/>
          </a:p>
        </p:txBody>
      </p:sp>
      <p:sp>
        <p:nvSpPr>
          <p:cNvPr id="33" name="TextBox 32"/>
          <p:cNvSpPr txBox="1"/>
          <p:nvPr/>
        </p:nvSpPr>
        <p:spPr>
          <a:xfrm>
            <a:off x="2992987" y="2152671"/>
            <a:ext cx="1226826" cy="646331"/>
          </a:xfrm>
          <a:prstGeom prst="rect">
            <a:avLst/>
          </a:prstGeom>
          <a:noFill/>
        </p:spPr>
        <p:txBody>
          <a:bodyPr wrap="square" rtlCol="0">
            <a:spAutoFit/>
          </a:bodyPr>
          <a:lstStyle/>
          <a:p>
            <a:r>
              <a:rPr lang="en-US" dirty="0" smtClean="0"/>
              <a:t>Distance Measuring</a:t>
            </a:r>
            <a:endParaRPr lang="en-US" dirty="0"/>
          </a:p>
        </p:txBody>
      </p:sp>
      <p:cxnSp>
        <p:nvCxnSpPr>
          <p:cNvPr id="34" name="Straight Arrow Connector 33"/>
          <p:cNvCxnSpPr/>
          <p:nvPr/>
        </p:nvCxnSpPr>
        <p:spPr>
          <a:xfrm>
            <a:off x="4448839" y="3351289"/>
            <a:ext cx="73128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61936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GPS Coordinates Check on Serial monitor Screen </a:t>
            </a:r>
            <a:br>
              <a:rPr lang="en-US" dirty="0"/>
            </a:br>
            <a:endParaRPr lang="en-US" dirty="0"/>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b="5525"/>
          <a:stretch/>
        </p:blipFill>
        <p:spPr bwMode="auto">
          <a:xfrm>
            <a:off x="1444487" y="1577009"/>
            <a:ext cx="9250017" cy="4890052"/>
          </a:xfrm>
          <a:prstGeom prst="rect">
            <a:avLst/>
          </a:prstGeom>
          <a:noFill/>
          <a:ln>
            <a:noFill/>
          </a:ln>
          <a:extLst/>
        </p:spPr>
      </p:pic>
    </p:spTree>
    <p:extLst>
      <p:ext uri="{BB962C8B-B14F-4D97-AF65-F5344CB8AC3E}">
        <p14:creationId xmlns:p14="http://schemas.microsoft.com/office/powerpoint/2010/main" val="26829112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Test for NRF</a:t>
            </a:r>
            <a:endParaRPr lang="en-US" dirty="0"/>
          </a:p>
        </p:txBody>
      </p:sp>
      <p:sp>
        <p:nvSpPr>
          <p:cNvPr id="5" name="Content Placeholder 4"/>
          <p:cNvSpPr>
            <a:spLocks noGrp="1"/>
          </p:cNvSpPr>
          <p:nvPr>
            <p:ph idx="1"/>
          </p:nvPr>
        </p:nvSpPr>
        <p:spPr/>
        <p:txBody>
          <a:bodyPr/>
          <a:lstStyle/>
          <a:p>
            <a:pPr>
              <a:buFont typeface="Wingdings" panose="05000000000000000000" pitchFamily="2" charset="2"/>
              <a:buChar char="q"/>
            </a:pPr>
            <a:r>
              <a:rPr lang="en-US" dirty="0"/>
              <a:t> Sender Side</a:t>
            </a:r>
          </a:p>
          <a:p>
            <a:endParaRPr lang="en-US" dirty="0"/>
          </a:p>
        </p:txBody>
      </p:sp>
      <p:pic>
        <p:nvPicPr>
          <p:cNvPr id="6" name="Content Placeholder 3"/>
          <p:cNvPicPr>
            <a:picLocks/>
          </p:cNvPicPr>
          <p:nvPr/>
        </p:nvPicPr>
        <p:blipFill>
          <a:blip r:embed="rId2">
            <a:extLst>
              <a:ext uri="{28A0092B-C50C-407E-A947-70E740481C1C}">
                <a14:useLocalDpi xmlns:a14="http://schemas.microsoft.com/office/drawing/2010/main" val="0"/>
              </a:ext>
            </a:extLst>
          </a:blip>
          <a:srcRect r="10332" b="50027"/>
          <a:stretch>
            <a:fillRect/>
          </a:stretch>
        </p:blipFill>
        <p:spPr bwMode="auto">
          <a:xfrm>
            <a:off x="838200" y="2332383"/>
            <a:ext cx="10889974" cy="3979517"/>
          </a:xfrm>
          <a:prstGeom prst="rect">
            <a:avLst/>
          </a:prstGeom>
          <a:noFill/>
          <a:ln>
            <a:noFill/>
          </a:ln>
          <a:extLst/>
        </p:spPr>
      </p:pic>
    </p:spTree>
    <p:extLst>
      <p:ext uri="{BB962C8B-B14F-4D97-AF65-F5344CB8AC3E}">
        <p14:creationId xmlns:p14="http://schemas.microsoft.com/office/powerpoint/2010/main" val="39752184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289" y="543339"/>
            <a:ext cx="10515600" cy="5877256"/>
          </a:xfrm>
        </p:spPr>
        <p:txBody>
          <a:bodyPr/>
          <a:lstStyle/>
          <a:p>
            <a:pPr>
              <a:buFont typeface="Wingdings" panose="05000000000000000000" pitchFamily="2" charset="2"/>
              <a:buChar char="q"/>
            </a:pPr>
            <a:r>
              <a:rPr lang="en-US" dirty="0"/>
              <a:t>   Receiver Side</a:t>
            </a:r>
          </a:p>
          <a:p>
            <a:pPr marL="0" indent="0">
              <a:buNone/>
            </a:pPr>
            <a:r>
              <a:rPr lang="en-US" dirty="0"/>
              <a:t> </a:t>
            </a:r>
            <a:br>
              <a:rPr lang="en-US" dirty="0"/>
            </a:br>
            <a:endParaRPr lang="en-US" dirty="0"/>
          </a:p>
        </p:txBody>
      </p:sp>
      <p:pic>
        <p:nvPicPr>
          <p:cNvPr id="5" name="Picture 4"/>
          <p:cNvPicPr/>
          <p:nvPr/>
        </p:nvPicPr>
        <p:blipFill rotWithShape="1">
          <a:blip r:embed="rId2"/>
          <a:srcRect b="5820"/>
          <a:stretch/>
        </p:blipFill>
        <p:spPr>
          <a:xfrm>
            <a:off x="477079" y="1526319"/>
            <a:ext cx="11423374" cy="4609438"/>
          </a:xfrm>
          <a:prstGeom prst="rect">
            <a:avLst/>
          </a:prstGeom>
        </p:spPr>
      </p:pic>
    </p:spTree>
    <p:extLst>
      <p:ext uri="{BB962C8B-B14F-4D97-AF65-F5344CB8AC3E}">
        <p14:creationId xmlns:p14="http://schemas.microsoft.com/office/powerpoint/2010/main" val="1907425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q"/>
            </a:pPr>
            <a:r>
              <a:rPr lang="en-US" dirty="0"/>
              <a:t> Introduction</a:t>
            </a:r>
          </a:p>
          <a:p>
            <a:pPr>
              <a:buFont typeface="Wingdings" panose="05000000000000000000" pitchFamily="2" charset="2"/>
              <a:buChar char="q"/>
            </a:pPr>
            <a:r>
              <a:rPr lang="en-US" dirty="0"/>
              <a:t> Problem Statement</a:t>
            </a:r>
          </a:p>
          <a:p>
            <a:pPr>
              <a:buFont typeface="Wingdings" panose="05000000000000000000" pitchFamily="2" charset="2"/>
              <a:buChar char="q"/>
            </a:pPr>
            <a:r>
              <a:rPr lang="en-US" dirty="0"/>
              <a:t> Objectives</a:t>
            </a:r>
          </a:p>
          <a:p>
            <a:pPr>
              <a:buFont typeface="Wingdings" panose="05000000000000000000" pitchFamily="2" charset="2"/>
              <a:buChar char="q"/>
            </a:pPr>
            <a:r>
              <a:rPr lang="en-US" dirty="0"/>
              <a:t> Methodology</a:t>
            </a:r>
          </a:p>
          <a:p>
            <a:pPr>
              <a:buFont typeface="Wingdings" panose="05000000000000000000" pitchFamily="2" charset="2"/>
              <a:buChar char="q"/>
            </a:pPr>
            <a:r>
              <a:rPr lang="en-US" dirty="0"/>
              <a:t> Components Used</a:t>
            </a:r>
          </a:p>
          <a:p>
            <a:pPr>
              <a:buFont typeface="Wingdings" panose="05000000000000000000" pitchFamily="2" charset="2"/>
              <a:buChar char="q"/>
            </a:pPr>
            <a:r>
              <a:rPr lang="en-US" dirty="0"/>
              <a:t> Block Diagram</a:t>
            </a:r>
          </a:p>
          <a:p>
            <a:pPr>
              <a:buFont typeface="Wingdings" panose="05000000000000000000" pitchFamily="2" charset="2"/>
              <a:buChar char="q"/>
            </a:pPr>
            <a:r>
              <a:rPr lang="en-US" dirty="0"/>
              <a:t> Interfacing with Arduino</a:t>
            </a:r>
          </a:p>
          <a:p>
            <a:pPr>
              <a:buFont typeface="Wingdings" panose="05000000000000000000" pitchFamily="2" charset="2"/>
              <a:buChar char="q"/>
            </a:pPr>
            <a:r>
              <a:rPr lang="en-US" dirty="0"/>
              <a:t> Applications &amp; Benefits</a:t>
            </a:r>
          </a:p>
          <a:p>
            <a:pPr>
              <a:buFont typeface="Wingdings" panose="05000000000000000000" pitchFamily="2" charset="2"/>
              <a:buChar char="q"/>
            </a:pPr>
            <a:r>
              <a:rPr lang="en-US" dirty="0"/>
              <a:t>Future Enhancement</a:t>
            </a:r>
          </a:p>
          <a:p>
            <a:pPr>
              <a:buFont typeface="Wingdings" panose="05000000000000000000" pitchFamily="2" charset="2"/>
              <a:buChar char="q"/>
            </a:pPr>
            <a:r>
              <a:rPr lang="en-US" dirty="0"/>
              <a:t> Conclusion</a:t>
            </a:r>
          </a:p>
          <a:p>
            <a:pPr marL="0" indent="0">
              <a:buNone/>
            </a:pPr>
            <a:endParaRPr lang="en-US" dirty="0"/>
          </a:p>
          <a:p>
            <a:pPr>
              <a:buFont typeface="Wingdings" panose="05000000000000000000" pitchFamily="2" charset="2"/>
              <a:buChar char="q"/>
            </a:pPr>
            <a:endParaRPr lang="en-US" dirty="0"/>
          </a:p>
          <a:p>
            <a:pPr>
              <a:buFont typeface="Wingdings" panose="05000000000000000000" pitchFamily="2" charset="2"/>
              <a:buChar char="q"/>
            </a:pPr>
            <a:endParaRPr lang="en-US" dirty="0"/>
          </a:p>
          <a:p>
            <a:endParaRPr lang="en-US" dirty="0"/>
          </a:p>
        </p:txBody>
      </p:sp>
    </p:spTree>
    <p:extLst>
      <p:ext uri="{BB962C8B-B14F-4D97-AF65-F5344CB8AC3E}">
        <p14:creationId xmlns:p14="http://schemas.microsoft.com/office/powerpoint/2010/main" val="550019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Pulse width Modulation (PWM)</a:t>
            </a:r>
          </a:p>
        </p:txBody>
      </p:sp>
      <p:sp>
        <p:nvSpPr>
          <p:cNvPr id="3" name="Text Placeholder 2"/>
          <p:cNvSpPr>
            <a:spLocks noGrp="1"/>
          </p:cNvSpPr>
          <p:nvPr>
            <p:ph type="body" idx="1"/>
          </p:nvPr>
        </p:nvSpPr>
        <p:spPr/>
        <p:txBody>
          <a:bodyPr/>
          <a:lstStyle/>
          <a:p>
            <a:r>
              <a:rPr lang="en-US" dirty="0"/>
              <a:t>PWM circuit Board </a:t>
            </a:r>
          </a:p>
        </p:txBody>
      </p:sp>
      <p:sp>
        <p:nvSpPr>
          <p:cNvPr id="5" name="Text Placeholder 4"/>
          <p:cNvSpPr>
            <a:spLocks noGrp="1"/>
          </p:cNvSpPr>
          <p:nvPr>
            <p:ph type="body" sz="quarter" idx="3"/>
          </p:nvPr>
        </p:nvSpPr>
        <p:spPr/>
        <p:txBody>
          <a:bodyPr>
            <a:normAutofit/>
          </a:bodyPr>
          <a:lstStyle/>
          <a:p>
            <a:r>
              <a:rPr lang="en-US" dirty="0"/>
              <a:t>Duty Cycle wave representation</a:t>
            </a:r>
          </a:p>
        </p:txBody>
      </p:sp>
      <p:pic>
        <p:nvPicPr>
          <p:cNvPr id="7" name="Picture 1" descr="https://www.arduino.cc/en/uploads/Tutorial/pwm.gif"/>
          <p:cNvPicPr>
            <a:picLocks noGrp="1" noChangeAspect="1" noChangeArrowheads="1"/>
          </p:cNvPicPr>
          <p:nvPr>
            <p:ph sz="quarter" idx="4"/>
          </p:nvPr>
        </p:nvPicPr>
        <p:blipFill>
          <a:blip r:embed="rId2"/>
          <a:srcRect/>
          <a:stretch>
            <a:fillRect/>
          </a:stretch>
        </p:blipFill>
        <p:spPr bwMode="auto">
          <a:xfrm>
            <a:off x="7081334" y="2729947"/>
            <a:ext cx="4274054" cy="3657601"/>
          </a:xfrm>
          <a:prstGeom prst="rect">
            <a:avLst/>
          </a:prstGeom>
          <a:noFill/>
          <a:ln w="9525">
            <a:noFill/>
            <a:miter lim="800000"/>
            <a:headEnd/>
            <a:tailEnd/>
          </a:ln>
        </p:spPr>
      </p:pic>
      <p:pic>
        <p:nvPicPr>
          <p:cNvPr id="8" name="Picture 2" descr="C:\Users\Bilal\Desktop\610K0a1oWaL._SL1024_.jp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l="6483" t="20161" r="6062" b="20511"/>
          <a:stretch>
            <a:fillRect/>
          </a:stretch>
        </p:blipFill>
        <p:spPr bwMode="auto">
          <a:xfrm>
            <a:off x="839788" y="2597891"/>
            <a:ext cx="5157787" cy="3908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97747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Implemented Module</a:t>
            </a:r>
          </a:p>
        </p:txBody>
      </p:sp>
      <p:sp>
        <p:nvSpPr>
          <p:cNvPr id="3" name="Text Placeholder 2"/>
          <p:cNvSpPr>
            <a:spLocks noGrp="1"/>
          </p:cNvSpPr>
          <p:nvPr>
            <p:ph type="body" idx="1"/>
          </p:nvPr>
        </p:nvSpPr>
        <p:spPr/>
        <p:txBody>
          <a:bodyPr/>
          <a:lstStyle/>
          <a:p>
            <a:r>
              <a:rPr lang="en-US" dirty="0"/>
              <a:t>Master (Vehicle 01)</a:t>
            </a:r>
          </a:p>
        </p:txBody>
      </p:sp>
      <p:pic>
        <p:nvPicPr>
          <p:cNvPr id="7" name="Content Placeholder 6"/>
          <p:cNvPicPr>
            <a:picLocks noGrp="1" noChangeAspect="1"/>
          </p:cNvPicPr>
          <p:nvPr>
            <p:ph sz="half" idx="2"/>
          </p:nvPr>
        </p:nvPicPr>
        <p:blipFill rotWithShape="1">
          <a:blip r:embed="rId2"/>
          <a:srcRect r="6828"/>
          <a:stretch/>
        </p:blipFill>
        <p:spPr>
          <a:xfrm>
            <a:off x="839789" y="2743201"/>
            <a:ext cx="5044176" cy="3054796"/>
          </a:xfrm>
        </p:spPr>
      </p:pic>
      <p:sp>
        <p:nvSpPr>
          <p:cNvPr id="5" name="Text Placeholder 4"/>
          <p:cNvSpPr>
            <a:spLocks noGrp="1"/>
          </p:cNvSpPr>
          <p:nvPr>
            <p:ph type="body" sz="quarter" idx="3"/>
          </p:nvPr>
        </p:nvSpPr>
        <p:spPr/>
        <p:txBody>
          <a:bodyPr/>
          <a:lstStyle/>
          <a:p>
            <a:r>
              <a:rPr lang="en-US" dirty="0"/>
              <a:t>Slave (Vehicle 02)</a:t>
            </a:r>
          </a:p>
        </p:txBody>
      </p:sp>
      <p:pic>
        <p:nvPicPr>
          <p:cNvPr id="8" name="Content Placeholder 7"/>
          <p:cNvPicPr>
            <a:picLocks noGrp="1" noChangeAspect="1"/>
          </p:cNvPicPr>
          <p:nvPr>
            <p:ph sz="quarter" idx="4"/>
          </p:nvPr>
        </p:nvPicPr>
        <p:blipFill rotWithShape="1">
          <a:blip r:embed="rId3"/>
          <a:srcRect l="17488" r="9668"/>
          <a:stretch/>
        </p:blipFill>
        <p:spPr>
          <a:xfrm>
            <a:off x="6321287" y="2743201"/>
            <a:ext cx="5181599" cy="3061939"/>
          </a:xfrm>
        </p:spPr>
      </p:pic>
    </p:spTree>
    <p:extLst>
      <p:ext uri="{BB962C8B-B14F-4D97-AF65-F5344CB8AC3E}">
        <p14:creationId xmlns:p14="http://schemas.microsoft.com/office/powerpoint/2010/main" val="11714227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Applications &amp; Benefits</a:t>
            </a:r>
          </a:p>
        </p:txBody>
      </p:sp>
      <p:sp>
        <p:nvSpPr>
          <p:cNvPr id="3" name="Content Placeholder 2"/>
          <p:cNvSpPr>
            <a:spLocks noGrp="1"/>
          </p:cNvSpPr>
          <p:nvPr>
            <p:ph idx="1"/>
          </p:nvPr>
        </p:nvSpPr>
        <p:spPr/>
        <p:txBody>
          <a:bodyPr/>
          <a:lstStyle/>
          <a:p>
            <a:pPr>
              <a:buFont typeface="Wingdings" panose="05000000000000000000" pitchFamily="2" charset="2"/>
              <a:buChar char="q"/>
            </a:pPr>
            <a:r>
              <a:rPr lang="en-US" dirty="0"/>
              <a:t>  Reduce the traffic congestion</a:t>
            </a:r>
          </a:p>
          <a:p>
            <a:pPr>
              <a:buFont typeface="Wingdings" panose="05000000000000000000" pitchFamily="2" charset="2"/>
              <a:buChar char="q"/>
            </a:pPr>
            <a:r>
              <a:rPr lang="en-US" dirty="0"/>
              <a:t>   Less chances of </a:t>
            </a:r>
            <a:r>
              <a:rPr lang="en-US" dirty="0" smtClean="0"/>
              <a:t>accident etc.</a:t>
            </a:r>
            <a:endParaRPr lang="en-US" dirty="0"/>
          </a:p>
          <a:p>
            <a:endParaRPr lang="en-US" dirty="0"/>
          </a:p>
        </p:txBody>
      </p:sp>
    </p:spTree>
    <p:extLst>
      <p:ext uri="{BB962C8B-B14F-4D97-AF65-F5344CB8AC3E}">
        <p14:creationId xmlns:p14="http://schemas.microsoft.com/office/powerpoint/2010/main" val="22293842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Enhancement</a:t>
            </a:r>
          </a:p>
        </p:txBody>
      </p:sp>
      <p:sp>
        <p:nvSpPr>
          <p:cNvPr id="3" name="Content Placeholder 2"/>
          <p:cNvSpPr>
            <a:spLocks noGrp="1"/>
          </p:cNvSpPr>
          <p:nvPr>
            <p:ph idx="1"/>
          </p:nvPr>
        </p:nvSpPr>
        <p:spPr/>
        <p:txBody>
          <a:bodyPr/>
          <a:lstStyle/>
          <a:p>
            <a:pPr>
              <a:buFont typeface="Wingdings" panose="05000000000000000000" pitchFamily="2" charset="2"/>
              <a:buChar char="q"/>
            </a:pPr>
            <a:r>
              <a:rPr lang="en-US" dirty="0"/>
              <a:t> Lane detection</a:t>
            </a:r>
          </a:p>
          <a:p>
            <a:pPr>
              <a:buFont typeface="Wingdings" panose="05000000000000000000" pitchFamily="2" charset="2"/>
              <a:buChar char="q"/>
            </a:pPr>
            <a:r>
              <a:rPr lang="en-US" dirty="0"/>
              <a:t> Pedestrian detection</a:t>
            </a:r>
          </a:p>
          <a:p>
            <a:pPr>
              <a:buFont typeface="Wingdings" panose="05000000000000000000" pitchFamily="2" charset="2"/>
              <a:buChar char="q"/>
            </a:pPr>
            <a:r>
              <a:rPr lang="en-US" dirty="0"/>
              <a:t> Road signal detection</a:t>
            </a:r>
          </a:p>
          <a:p>
            <a:pPr>
              <a:buFont typeface="Wingdings" panose="05000000000000000000" pitchFamily="2" charset="2"/>
              <a:buChar char="q"/>
            </a:pPr>
            <a:endParaRPr lang="en-US" dirty="0"/>
          </a:p>
        </p:txBody>
      </p:sp>
    </p:spTree>
    <p:extLst>
      <p:ext uri="{BB962C8B-B14F-4D97-AF65-F5344CB8AC3E}">
        <p14:creationId xmlns:p14="http://schemas.microsoft.com/office/powerpoint/2010/main" val="22237829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p:txBody>
          <a:bodyPr/>
          <a:lstStyle/>
          <a:p>
            <a:pPr algn="just"/>
            <a:r>
              <a:rPr lang="en-US" dirty="0"/>
              <a:t>V2V communication is implemented successfully. Our vehicle is intelligent enough to generate warning before potential crash. System not depend on driver only as humans have greater tendency of error as compare to machines. Brakes are applied automatically on critical distance a step toward autonomous car.</a:t>
            </a:r>
          </a:p>
          <a:p>
            <a:pPr marL="0" indent="0">
              <a:buNone/>
            </a:pPr>
            <a:endParaRPr lang="en-US" dirty="0"/>
          </a:p>
        </p:txBody>
      </p:sp>
    </p:spTree>
    <p:extLst>
      <p:ext uri="{BB962C8B-B14F-4D97-AF65-F5344CB8AC3E}">
        <p14:creationId xmlns:p14="http://schemas.microsoft.com/office/powerpoint/2010/main" val="17664567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98643"/>
            <a:ext cx="10515600" cy="1696279"/>
          </a:xfrm>
        </p:spPr>
        <p:txBody>
          <a:bodyPr/>
          <a:lstStyle/>
          <a:p>
            <a:r>
              <a:rPr lang="en-US" dirty="0"/>
              <a:t>                                   </a:t>
            </a:r>
            <a:r>
              <a:rPr lang="en-US" sz="6600" dirty="0"/>
              <a:t>Q/A </a:t>
            </a:r>
            <a:endParaRPr lang="en-US" dirty="0"/>
          </a:p>
        </p:txBody>
      </p:sp>
    </p:spTree>
    <p:extLst>
      <p:ext uri="{BB962C8B-B14F-4D97-AF65-F5344CB8AC3E}">
        <p14:creationId xmlns:p14="http://schemas.microsoft.com/office/powerpoint/2010/main" val="35375562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72139"/>
            <a:ext cx="10515600" cy="2345635"/>
          </a:xfrm>
        </p:spPr>
        <p:txBody>
          <a:bodyPr/>
          <a:lstStyle/>
          <a:p>
            <a:r>
              <a:rPr lang="en-US" dirty="0"/>
              <a:t>                        </a:t>
            </a:r>
            <a:r>
              <a:rPr lang="en-US" sz="8000" dirty="0"/>
              <a:t>Thank You</a:t>
            </a:r>
            <a:endParaRPr lang="en-US" dirty="0"/>
          </a:p>
        </p:txBody>
      </p:sp>
    </p:spTree>
    <p:extLst>
      <p:ext uri="{BB962C8B-B14F-4D97-AF65-F5344CB8AC3E}">
        <p14:creationId xmlns:p14="http://schemas.microsoft.com/office/powerpoint/2010/main" val="1116608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Introduction</a:t>
            </a:r>
            <a:br>
              <a:rPr lang="en-US" dirty="0"/>
            </a:b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endParaRPr lang="en-US" dirty="0"/>
          </a:p>
          <a:p>
            <a:pPr>
              <a:lnSpc>
                <a:spcPct val="150000"/>
              </a:lnSpc>
              <a:buFont typeface="Wingdings" panose="05000000000000000000" pitchFamily="2" charset="2"/>
              <a:buChar char="q"/>
            </a:pPr>
            <a:r>
              <a:rPr lang="en-US" dirty="0"/>
              <a:t>To design a system that can sense accidental condition by communicating other vehicle.</a:t>
            </a:r>
          </a:p>
          <a:p>
            <a:pPr>
              <a:lnSpc>
                <a:spcPct val="150000"/>
              </a:lnSpc>
              <a:buFont typeface="Wingdings" panose="05000000000000000000" pitchFamily="2" charset="2"/>
              <a:buChar char="q"/>
            </a:pPr>
            <a:endParaRPr lang="en-US" dirty="0"/>
          </a:p>
          <a:p>
            <a:pPr>
              <a:lnSpc>
                <a:spcPct val="150000"/>
              </a:lnSpc>
              <a:buFont typeface="Wingdings" panose="05000000000000000000" pitchFamily="2" charset="2"/>
              <a:buChar char="q"/>
            </a:pPr>
            <a:r>
              <a:rPr lang="en-US" dirty="0"/>
              <a:t>This system is capable of generating warning and insure safety by automatically applying brakes in a critical condition.</a:t>
            </a:r>
          </a:p>
          <a:p>
            <a:pPr marL="0" indent="0">
              <a:lnSpc>
                <a:spcPct val="150000"/>
              </a:lnSpc>
              <a:buNone/>
            </a:pPr>
            <a:endParaRPr lang="en-US" dirty="0"/>
          </a:p>
          <a:p>
            <a:pPr>
              <a:lnSpc>
                <a:spcPct val="150000"/>
              </a:lnSpc>
              <a:buFont typeface="Wingdings" panose="05000000000000000000" pitchFamily="2" charset="2"/>
              <a:buChar char="q"/>
            </a:pPr>
            <a:r>
              <a:rPr lang="en-US" dirty="0"/>
              <a:t> Convenient and accident free travelling is possible</a:t>
            </a:r>
          </a:p>
        </p:txBody>
      </p:sp>
    </p:spTree>
    <p:extLst>
      <p:ext uri="{BB962C8B-B14F-4D97-AF65-F5344CB8AC3E}">
        <p14:creationId xmlns:p14="http://schemas.microsoft.com/office/powerpoint/2010/main" val="15770596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Statement</a:t>
            </a:r>
          </a:p>
        </p:txBody>
      </p:sp>
      <p:sp>
        <p:nvSpPr>
          <p:cNvPr id="3" name="Content Placeholder 2"/>
          <p:cNvSpPr>
            <a:spLocks noGrp="1"/>
          </p:cNvSpPr>
          <p:nvPr>
            <p:ph idx="1"/>
          </p:nvPr>
        </p:nvSpPr>
        <p:spPr/>
        <p:txBody>
          <a:bodyPr/>
          <a:lstStyle/>
          <a:p>
            <a:pPr algn="just">
              <a:buFont typeface="Wingdings" panose="05000000000000000000" pitchFamily="2" charset="2"/>
              <a:buChar char="q"/>
            </a:pPr>
            <a:r>
              <a:rPr lang="en-US" dirty="0"/>
              <a:t> According to WHO 1.2 million people die in road accident every year. Up till now there is no system present which warn you before collision on places like blind spot, suddenly changing lane and on critical distance.</a:t>
            </a:r>
          </a:p>
          <a:p>
            <a:endParaRPr lang="en-US" dirty="0"/>
          </a:p>
        </p:txBody>
      </p:sp>
    </p:spTree>
    <p:extLst>
      <p:ext uri="{BB962C8B-B14F-4D97-AF65-F5344CB8AC3E}">
        <p14:creationId xmlns:p14="http://schemas.microsoft.com/office/powerpoint/2010/main" val="26810715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a:t>
            </a:r>
          </a:p>
        </p:txBody>
      </p:sp>
      <p:sp>
        <p:nvSpPr>
          <p:cNvPr id="3" name="Content Placeholder 2"/>
          <p:cNvSpPr>
            <a:spLocks noGrp="1"/>
          </p:cNvSpPr>
          <p:nvPr>
            <p:ph idx="1"/>
          </p:nvPr>
        </p:nvSpPr>
        <p:spPr/>
        <p:txBody>
          <a:bodyPr>
            <a:normAutofit/>
          </a:bodyPr>
          <a:lstStyle/>
          <a:p>
            <a:pPr marL="0" indent="0">
              <a:lnSpc>
                <a:spcPct val="150000"/>
              </a:lnSpc>
              <a:buNone/>
            </a:pPr>
            <a:r>
              <a:rPr lang="en-US" dirty="0"/>
              <a:t> To design a system that</a:t>
            </a:r>
          </a:p>
          <a:p>
            <a:pPr>
              <a:lnSpc>
                <a:spcPct val="150000"/>
              </a:lnSpc>
              <a:buFont typeface="Wingdings" panose="05000000000000000000" pitchFamily="2" charset="2"/>
              <a:buChar char="q"/>
            </a:pPr>
            <a:r>
              <a:rPr lang="en-US" dirty="0"/>
              <a:t> Generate  warning on critical distance </a:t>
            </a:r>
          </a:p>
          <a:p>
            <a:pPr>
              <a:lnSpc>
                <a:spcPct val="150000"/>
              </a:lnSpc>
              <a:buFont typeface="Wingdings" panose="05000000000000000000" pitchFamily="2" charset="2"/>
              <a:buChar char="q"/>
            </a:pPr>
            <a:r>
              <a:rPr lang="en-US" dirty="0"/>
              <a:t> Maintain a safe distance</a:t>
            </a:r>
          </a:p>
          <a:p>
            <a:pPr>
              <a:lnSpc>
                <a:spcPct val="150000"/>
              </a:lnSpc>
              <a:buFont typeface="Wingdings" panose="05000000000000000000" pitchFamily="2" charset="2"/>
              <a:buChar char="q"/>
            </a:pPr>
            <a:r>
              <a:rPr lang="en-US" dirty="0"/>
              <a:t> Generate  warning on over speeding</a:t>
            </a:r>
          </a:p>
          <a:p>
            <a:pPr>
              <a:lnSpc>
                <a:spcPct val="150000"/>
              </a:lnSpc>
              <a:buFont typeface="Wingdings" panose="05000000000000000000" pitchFamily="2" charset="2"/>
              <a:buChar char="q"/>
            </a:pPr>
            <a:r>
              <a:rPr lang="en-US" dirty="0"/>
              <a:t> Apply auto brakes </a:t>
            </a:r>
          </a:p>
          <a:p>
            <a:endParaRPr lang="en-US" dirty="0"/>
          </a:p>
          <a:p>
            <a:endParaRPr lang="en-US" dirty="0"/>
          </a:p>
        </p:txBody>
      </p:sp>
    </p:spTree>
    <p:extLst>
      <p:ext uri="{BB962C8B-B14F-4D97-AF65-F5344CB8AC3E}">
        <p14:creationId xmlns:p14="http://schemas.microsoft.com/office/powerpoint/2010/main" val="6943314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Methodology</a:t>
            </a:r>
            <a:endParaRPr lang="en-US" dirty="0"/>
          </a:p>
        </p:txBody>
      </p:sp>
      <p:sp>
        <p:nvSpPr>
          <p:cNvPr id="3" name="Content Placeholder 2"/>
          <p:cNvSpPr>
            <a:spLocks noGrp="1"/>
          </p:cNvSpPr>
          <p:nvPr>
            <p:ph idx="1"/>
          </p:nvPr>
        </p:nvSpPr>
        <p:spPr/>
        <p:txBody>
          <a:bodyPr/>
          <a:lstStyle/>
          <a:p>
            <a:endParaRPr lang="en-US" dirty="0"/>
          </a:p>
          <a:p>
            <a:endParaRPr lang="en-US" dirty="0"/>
          </a:p>
          <a:p>
            <a:pPr marL="0" indent="0">
              <a:buNone/>
            </a:pPr>
            <a:r>
              <a:rPr lang="en-US" dirty="0"/>
              <a:t>                     </a:t>
            </a:r>
          </a:p>
        </p:txBody>
      </p:sp>
      <p:graphicFrame>
        <p:nvGraphicFramePr>
          <p:cNvPr id="5" name="Content Placeholder 6"/>
          <p:cNvGraphicFramePr>
            <a:graphicFrameLocks/>
          </p:cNvGraphicFramePr>
          <p:nvPr>
            <p:extLst>
              <p:ext uri="{D42A27DB-BD31-4B8C-83A1-F6EECF244321}">
                <p14:modId xmlns:p14="http://schemas.microsoft.com/office/powerpoint/2010/main" val="4115091393"/>
              </p:ext>
            </p:extLst>
          </p:nvPr>
        </p:nvGraphicFramePr>
        <p:xfrm>
          <a:off x="457200" y="1600200"/>
          <a:ext cx="1069848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749567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Distance Calculation </a:t>
            </a:r>
            <a:r>
              <a:rPr lang="en-US" sz="3200" dirty="0"/>
              <a:t>(Approach#01)</a:t>
            </a:r>
            <a:endParaRPr lang="en-US" dirty="0"/>
          </a:p>
        </p:txBody>
      </p:sp>
      <p:sp>
        <p:nvSpPr>
          <p:cNvPr id="3" name="Content Placeholder 2"/>
          <p:cNvSpPr>
            <a:spLocks noGrp="1"/>
          </p:cNvSpPr>
          <p:nvPr>
            <p:ph idx="1"/>
          </p:nvPr>
        </p:nvSpPr>
        <p:spPr>
          <a:xfrm>
            <a:off x="970721" y="1364974"/>
            <a:ext cx="10515600" cy="4851745"/>
          </a:xfrm>
        </p:spPr>
        <p:txBody>
          <a:bodyPr/>
          <a:lstStyle/>
          <a:p>
            <a:pPr marL="0" indent="0">
              <a:buNone/>
            </a:pPr>
            <a:endParaRPr lang="en-US" dirty="0"/>
          </a:p>
          <a:p>
            <a:pPr algn="just">
              <a:lnSpc>
                <a:spcPct val="150000"/>
              </a:lnSpc>
              <a:buFont typeface="Wingdings" panose="05000000000000000000" pitchFamily="2" charset="2"/>
              <a:buChar char="q"/>
            </a:pPr>
            <a:r>
              <a:rPr lang="en-US" dirty="0"/>
              <a:t> Other vehicle should also equipped with same system</a:t>
            </a:r>
          </a:p>
          <a:p>
            <a:pPr algn="just">
              <a:lnSpc>
                <a:spcPct val="150000"/>
              </a:lnSpc>
              <a:buFont typeface="Wingdings" panose="05000000000000000000" pitchFamily="2" charset="2"/>
              <a:buChar char="q"/>
            </a:pPr>
            <a:r>
              <a:rPr lang="en-US" dirty="0"/>
              <a:t> Through GPS co-ordinates are read</a:t>
            </a:r>
          </a:p>
          <a:p>
            <a:pPr algn="just">
              <a:lnSpc>
                <a:spcPct val="150000"/>
              </a:lnSpc>
              <a:buFont typeface="Wingdings" panose="05000000000000000000" pitchFamily="2" charset="2"/>
              <a:buChar char="q"/>
            </a:pPr>
            <a:r>
              <a:rPr lang="en-US" dirty="0"/>
              <a:t> NRF is used to transmit co-ordinates to other vehicle</a:t>
            </a:r>
          </a:p>
          <a:p>
            <a:pPr algn="just">
              <a:lnSpc>
                <a:spcPct val="150000"/>
              </a:lnSpc>
              <a:buFont typeface="Wingdings" panose="05000000000000000000" pitchFamily="2" charset="2"/>
              <a:buChar char="q"/>
            </a:pPr>
            <a:r>
              <a:rPr lang="en-US" dirty="0"/>
              <a:t> Using “Distance formula” distance of both vehicles are calculate</a:t>
            </a:r>
          </a:p>
          <a:p>
            <a:endParaRPr lang="en-US" dirty="0"/>
          </a:p>
        </p:txBody>
      </p:sp>
    </p:spTree>
    <p:extLst>
      <p:ext uri="{BB962C8B-B14F-4D97-AF65-F5344CB8AC3E}">
        <p14:creationId xmlns:p14="http://schemas.microsoft.com/office/powerpoint/2010/main" val="13227857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Distance Calculation </a:t>
            </a:r>
            <a:r>
              <a:rPr lang="en-US" sz="3200" dirty="0"/>
              <a:t>(Approach#02)</a:t>
            </a:r>
            <a:endParaRPr lang="en-US" dirty="0"/>
          </a:p>
        </p:txBody>
      </p:sp>
      <p:sp>
        <p:nvSpPr>
          <p:cNvPr id="3" name="Content Placeholder 2"/>
          <p:cNvSpPr>
            <a:spLocks noGrp="1"/>
          </p:cNvSpPr>
          <p:nvPr>
            <p:ph idx="1"/>
          </p:nvPr>
        </p:nvSpPr>
        <p:spPr/>
        <p:txBody>
          <a:bodyPr/>
          <a:lstStyle/>
          <a:p>
            <a:pPr>
              <a:lnSpc>
                <a:spcPct val="150000"/>
              </a:lnSpc>
              <a:buFont typeface="Wingdings" panose="05000000000000000000" pitchFamily="2" charset="2"/>
              <a:buChar char="q"/>
            </a:pPr>
            <a:r>
              <a:rPr lang="en-US" dirty="0"/>
              <a:t> Stand alone approach </a:t>
            </a:r>
          </a:p>
          <a:p>
            <a:pPr>
              <a:lnSpc>
                <a:spcPct val="150000"/>
              </a:lnSpc>
              <a:buFont typeface="Wingdings" panose="05000000000000000000" pitchFamily="2" charset="2"/>
              <a:buChar char="q"/>
            </a:pPr>
            <a:r>
              <a:rPr lang="en-US" dirty="0"/>
              <a:t> Calculating the distance from sensor values</a:t>
            </a:r>
          </a:p>
          <a:p>
            <a:pPr>
              <a:lnSpc>
                <a:spcPct val="150000"/>
              </a:lnSpc>
              <a:buFont typeface="Wingdings" panose="05000000000000000000" pitchFamily="2" charset="2"/>
              <a:buChar char="q"/>
            </a:pPr>
            <a:r>
              <a:rPr lang="en-US" dirty="0"/>
              <a:t> D1 representing the distance from sensor on LCD</a:t>
            </a:r>
          </a:p>
          <a:p>
            <a:endParaRPr lang="en-US" dirty="0"/>
          </a:p>
          <a:p>
            <a:endParaRPr lang="en-US" dirty="0"/>
          </a:p>
          <a:p>
            <a:endParaRPr lang="en-US" b="1" dirty="0"/>
          </a:p>
          <a:p>
            <a:endParaRPr lang="en-US" b="1" dirty="0"/>
          </a:p>
          <a:p>
            <a:endParaRPr lang="en-US" b="1" dirty="0"/>
          </a:p>
          <a:p>
            <a:endParaRPr lang="en-US" b="1" dirty="0"/>
          </a:p>
          <a:p>
            <a:endParaRPr lang="en-US" dirty="0"/>
          </a:p>
        </p:txBody>
      </p:sp>
    </p:spTree>
    <p:extLst>
      <p:ext uri="{BB962C8B-B14F-4D97-AF65-F5344CB8AC3E}">
        <p14:creationId xmlns:p14="http://schemas.microsoft.com/office/powerpoint/2010/main" val="1323341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Communication</a:t>
            </a:r>
          </a:p>
        </p:txBody>
      </p:sp>
      <p:sp>
        <p:nvSpPr>
          <p:cNvPr id="3" name="Content Placeholder 2"/>
          <p:cNvSpPr>
            <a:spLocks noGrp="1"/>
          </p:cNvSpPr>
          <p:nvPr>
            <p:ph idx="1"/>
          </p:nvPr>
        </p:nvSpPr>
        <p:spPr/>
        <p:txBody>
          <a:bodyPr/>
          <a:lstStyle/>
          <a:p>
            <a:pPr>
              <a:lnSpc>
                <a:spcPct val="150000"/>
              </a:lnSpc>
              <a:buFont typeface="Wingdings" panose="05000000000000000000" pitchFamily="2" charset="2"/>
              <a:buChar char="q"/>
            </a:pPr>
            <a:r>
              <a:rPr lang="en-US" dirty="0"/>
              <a:t> Ad-hoc network is responsible for V2V communication</a:t>
            </a:r>
          </a:p>
          <a:p>
            <a:pPr>
              <a:lnSpc>
                <a:spcPct val="150000"/>
              </a:lnSpc>
              <a:buFont typeface="Wingdings" panose="05000000000000000000" pitchFamily="2" charset="2"/>
              <a:buChar char="q"/>
            </a:pPr>
            <a:r>
              <a:rPr lang="en-US" dirty="0"/>
              <a:t> Network is Ad-hoc as it do not rely on pre existing infrastructure </a:t>
            </a:r>
          </a:p>
          <a:p>
            <a:pPr>
              <a:lnSpc>
                <a:spcPct val="150000"/>
              </a:lnSpc>
              <a:buFont typeface="Wingdings" panose="05000000000000000000" pitchFamily="2" charset="2"/>
              <a:buChar char="q"/>
            </a:pPr>
            <a:r>
              <a:rPr lang="en-US" dirty="0"/>
              <a:t> A kind of artificial intelligence that helps vehicles to behave in    intelligent manners during vehicle-to-vehicle collisions, accidents</a:t>
            </a:r>
          </a:p>
          <a:p>
            <a:pPr>
              <a:lnSpc>
                <a:spcPct val="150000"/>
              </a:lnSpc>
              <a:buFont typeface="Wingdings" panose="05000000000000000000" pitchFamily="2" charset="2"/>
              <a:buChar char="q"/>
            </a:pPr>
            <a:r>
              <a:rPr lang="en-US" dirty="0"/>
              <a:t> Using NRF Ad-hoc network is established</a:t>
            </a:r>
          </a:p>
          <a:p>
            <a:endParaRPr lang="en-US" dirty="0"/>
          </a:p>
        </p:txBody>
      </p:sp>
    </p:spTree>
    <p:extLst>
      <p:ext uri="{BB962C8B-B14F-4D97-AF65-F5344CB8AC3E}">
        <p14:creationId xmlns:p14="http://schemas.microsoft.com/office/powerpoint/2010/main" val="1791256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TM03457491[[fn=Metropolitan]]</Template>
  <TotalTime>1001</TotalTime>
  <Words>568</Words>
  <Application>Microsoft Office PowerPoint</Application>
  <PresentationFormat>Widescreen</PresentationFormat>
  <Paragraphs>148</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Calibri Light</vt:lpstr>
      <vt:lpstr>Wingdings</vt:lpstr>
      <vt:lpstr>Office Theme</vt:lpstr>
      <vt:lpstr>Intelligent Vehicular  Accident Prevention System</vt:lpstr>
      <vt:lpstr>Agenda</vt:lpstr>
      <vt:lpstr> Introduction </vt:lpstr>
      <vt:lpstr>Problem Statement</vt:lpstr>
      <vt:lpstr>Objectives</vt:lpstr>
      <vt:lpstr>Methodology</vt:lpstr>
      <vt:lpstr>Distance Calculation (Approach#01)</vt:lpstr>
      <vt:lpstr>Distance Calculation (Approach#02)</vt:lpstr>
      <vt:lpstr>Communication</vt:lpstr>
      <vt:lpstr>Automation</vt:lpstr>
      <vt:lpstr>PowerPoint Presentation</vt:lpstr>
      <vt:lpstr>Components Used</vt:lpstr>
      <vt:lpstr>Block Diagram</vt:lpstr>
      <vt:lpstr>Interfacing with Arduino MEGA 2560</vt:lpstr>
      <vt:lpstr>PowerPoint Presentation</vt:lpstr>
      <vt:lpstr>PowerPoint Presentation</vt:lpstr>
      <vt:lpstr>GPS Coordinates Check on Serial monitor Screen  </vt:lpstr>
      <vt:lpstr>Test for NRF</vt:lpstr>
      <vt:lpstr>PowerPoint Presentation</vt:lpstr>
      <vt:lpstr>Pulse width Modulation (PWM)</vt:lpstr>
      <vt:lpstr>Implemented Module</vt:lpstr>
      <vt:lpstr>Applications &amp; Benefits</vt:lpstr>
      <vt:lpstr>Future Enhancement</vt:lpstr>
      <vt:lpstr>Conclusion</vt:lpstr>
      <vt:lpstr>                                   Q/A </vt:lpstr>
      <vt:lpstr>                        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Intelligent Vehicular  Accident Prevention System</dc:title>
  <dc:creator>QADIR</dc:creator>
  <cp:lastModifiedBy>Muhammad waqas</cp:lastModifiedBy>
  <cp:revision>196</cp:revision>
  <dcterms:created xsi:type="dcterms:W3CDTF">2016-04-24T10:13:27Z</dcterms:created>
  <dcterms:modified xsi:type="dcterms:W3CDTF">2016-05-23T18:27:27Z</dcterms:modified>
</cp:coreProperties>
</file>